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8" r:id="rId5"/>
    <p:sldId id="259" r:id="rId6"/>
    <p:sldId id="317" r:id="rId7"/>
    <p:sldId id="318" r:id="rId8"/>
    <p:sldId id="319" r:id="rId9"/>
    <p:sldId id="320" r:id="rId10"/>
    <p:sldId id="322" r:id="rId11"/>
    <p:sldId id="323" r:id="rId12"/>
    <p:sldId id="327" r:id="rId13"/>
    <p:sldId id="324" r:id="rId14"/>
    <p:sldId id="325" r:id="rId15"/>
    <p:sldId id="326" r:id="rId16"/>
    <p:sldId id="329" r:id="rId1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10A1"/>
    <a:srgbClr val="019CFF"/>
    <a:srgbClr val="EF372E"/>
    <a:srgbClr val="EB49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CB650B-B1B9-4796-8B5F-6AA30E233991}" v="24" dt="2024-08-14T15:01:59.7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Eyre" userId="7ae57284-d6d5-4151-a55a-5b2db6933112" providerId="ADAL" clId="{32CB650B-B1B9-4796-8B5F-6AA30E233991}"/>
    <pc:docChg chg="undo custSel modSld">
      <pc:chgData name="David Eyre" userId="7ae57284-d6d5-4151-a55a-5b2db6933112" providerId="ADAL" clId="{32CB650B-B1B9-4796-8B5F-6AA30E233991}" dt="2024-08-14T15:02:19.011" v="262" actId="404"/>
      <pc:docMkLst>
        <pc:docMk/>
      </pc:docMkLst>
      <pc:sldChg chg="addSp delSp modSp mod">
        <pc:chgData name="David Eyre" userId="7ae57284-d6d5-4151-a55a-5b2db6933112" providerId="ADAL" clId="{32CB650B-B1B9-4796-8B5F-6AA30E233991}" dt="2024-08-14T14:53:01.545" v="76" actId="207"/>
        <pc:sldMkLst>
          <pc:docMk/>
          <pc:sldMk cId="1127435004" sldId="258"/>
        </pc:sldMkLst>
        <pc:spChg chg="mod">
          <ac:chgData name="David Eyre" userId="7ae57284-d6d5-4151-a55a-5b2db6933112" providerId="ADAL" clId="{32CB650B-B1B9-4796-8B5F-6AA30E233991}" dt="2024-08-14T14:47:39.531" v="15" actId="1076"/>
          <ac:spMkLst>
            <pc:docMk/>
            <pc:sldMk cId="1127435004" sldId="258"/>
            <ac:spMk id="2" creationId="{7D63CA52-D6EF-2374-DFC5-3AD76262DE96}"/>
          </ac:spMkLst>
        </pc:spChg>
        <pc:spChg chg="del">
          <ac:chgData name="David Eyre" userId="7ae57284-d6d5-4151-a55a-5b2db6933112" providerId="ADAL" clId="{32CB650B-B1B9-4796-8B5F-6AA30E233991}" dt="2024-08-14T14:46:37.531" v="3" actId="478"/>
          <ac:spMkLst>
            <pc:docMk/>
            <pc:sldMk cId="1127435004" sldId="258"/>
            <ac:spMk id="6" creationId="{A1AA4EA0-A0D7-47C1-E09A-57C5C3BF1287}"/>
          </ac:spMkLst>
        </pc:spChg>
        <pc:spChg chg="add mod">
          <ac:chgData name="David Eyre" userId="7ae57284-d6d5-4151-a55a-5b2db6933112" providerId="ADAL" clId="{32CB650B-B1B9-4796-8B5F-6AA30E233991}" dt="2024-08-14T14:53:01.545" v="76" actId="207"/>
          <ac:spMkLst>
            <pc:docMk/>
            <pc:sldMk cId="1127435004" sldId="258"/>
            <ac:spMk id="7" creationId="{D2394EB7-20BC-3747-CC0D-A738E2995004}"/>
          </ac:spMkLst>
        </pc:spChg>
        <pc:spChg chg="mod ord">
          <ac:chgData name="David Eyre" userId="7ae57284-d6d5-4151-a55a-5b2db6933112" providerId="ADAL" clId="{32CB650B-B1B9-4796-8B5F-6AA30E233991}" dt="2024-08-14T14:48:43.141" v="18"/>
          <ac:spMkLst>
            <pc:docMk/>
            <pc:sldMk cId="1127435004" sldId="258"/>
            <ac:spMk id="9" creationId="{C49DF696-33AF-0CCC-A541-767B7BF09DA1}"/>
          </ac:spMkLst>
        </pc:spChg>
        <pc:spChg chg="add mod">
          <ac:chgData name="David Eyre" userId="7ae57284-d6d5-4151-a55a-5b2db6933112" providerId="ADAL" clId="{32CB650B-B1B9-4796-8B5F-6AA30E233991}" dt="2024-08-14T14:52:57.490" v="75" actId="207"/>
          <ac:spMkLst>
            <pc:docMk/>
            <pc:sldMk cId="1127435004" sldId="258"/>
            <ac:spMk id="12" creationId="{4FB9A8BF-E7C8-F7C1-2FC2-67C5453A6E53}"/>
          </ac:spMkLst>
        </pc:spChg>
        <pc:picChg chg="del">
          <ac:chgData name="David Eyre" userId="7ae57284-d6d5-4151-a55a-5b2db6933112" providerId="ADAL" clId="{32CB650B-B1B9-4796-8B5F-6AA30E233991}" dt="2024-08-14T14:47:33.349" v="14" actId="478"/>
          <ac:picMkLst>
            <pc:docMk/>
            <pc:sldMk cId="1127435004" sldId="258"/>
            <ac:picMk id="4" creationId="{9C78AD2D-4E9B-9A32-7D52-80403F90640C}"/>
          </ac:picMkLst>
        </pc:picChg>
        <pc:picChg chg="mod">
          <ac:chgData name="David Eyre" userId="7ae57284-d6d5-4151-a55a-5b2db6933112" providerId="ADAL" clId="{32CB650B-B1B9-4796-8B5F-6AA30E233991}" dt="2024-08-14T14:47:31.135" v="13" actId="1076"/>
          <ac:picMkLst>
            <pc:docMk/>
            <pc:sldMk cId="1127435004" sldId="258"/>
            <ac:picMk id="5" creationId="{333734E3-CDC8-46E3-D196-9EBFC6C22B18}"/>
          </ac:picMkLst>
        </pc:picChg>
        <pc:picChg chg="add mod">
          <ac:chgData name="David Eyre" userId="7ae57284-d6d5-4151-a55a-5b2db6933112" providerId="ADAL" clId="{32CB650B-B1B9-4796-8B5F-6AA30E233991}" dt="2024-08-14T14:52:00.885" v="39" actId="1076"/>
          <ac:picMkLst>
            <pc:docMk/>
            <pc:sldMk cId="1127435004" sldId="258"/>
            <ac:picMk id="10" creationId="{96B6C84A-7220-E6E7-8B73-DBEE1725EAE1}"/>
          </ac:picMkLst>
        </pc:picChg>
        <pc:picChg chg="add mod">
          <ac:chgData name="David Eyre" userId="7ae57284-d6d5-4151-a55a-5b2db6933112" providerId="ADAL" clId="{32CB650B-B1B9-4796-8B5F-6AA30E233991}" dt="2024-08-14T14:52:00.885" v="39" actId="1076"/>
          <ac:picMkLst>
            <pc:docMk/>
            <pc:sldMk cId="1127435004" sldId="258"/>
            <ac:picMk id="11" creationId="{F341DDE9-A2C6-3DAE-C369-BA5C4B90D087}"/>
          </ac:picMkLst>
        </pc:picChg>
      </pc:sldChg>
      <pc:sldChg chg="addSp delSp modSp mod">
        <pc:chgData name="David Eyre" userId="7ae57284-d6d5-4151-a55a-5b2db6933112" providerId="ADAL" clId="{32CB650B-B1B9-4796-8B5F-6AA30E233991}" dt="2024-08-14T14:53:59.131" v="87" actId="164"/>
        <pc:sldMkLst>
          <pc:docMk/>
          <pc:sldMk cId="1223004135" sldId="259"/>
        </pc:sldMkLst>
        <pc:spChg chg="add del mod">
          <ac:chgData name="David Eyre" userId="7ae57284-d6d5-4151-a55a-5b2db6933112" providerId="ADAL" clId="{32CB650B-B1B9-4796-8B5F-6AA30E233991}" dt="2024-08-14T14:53:15.181" v="77" actId="478"/>
          <ac:spMkLst>
            <pc:docMk/>
            <pc:sldMk cId="1223004135" sldId="259"/>
            <ac:spMk id="4" creationId="{8827A3B3-48FA-3A8D-6A82-374BF930CE26}"/>
          </ac:spMkLst>
        </pc:spChg>
        <pc:spChg chg="del">
          <ac:chgData name="David Eyre" userId="7ae57284-d6d5-4151-a55a-5b2db6933112" providerId="ADAL" clId="{32CB650B-B1B9-4796-8B5F-6AA30E233991}" dt="2024-08-14T14:53:19.509" v="79" actId="478"/>
          <ac:spMkLst>
            <pc:docMk/>
            <pc:sldMk cId="1223004135" sldId="259"/>
            <ac:spMk id="6" creationId="{A1AA4EA0-A0D7-47C1-E09A-57C5C3BF1287}"/>
          </ac:spMkLst>
        </pc:spChg>
        <pc:spChg chg="mod">
          <ac:chgData name="David Eyre" userId="7ae57284-d6d5-4151-a55a-5b2db6933112" providerId="ADAL" clId="{32CB650B-B1B9-4796-8B5F-6AA30E233991}" dt="2024-08-14T14:53:39.845" v="83" actId="1076"/>
          <ac:spMkLst>
            <pc:docMk/>
            <pc:sldMk cId="1223004135" sldId="259"/>
            <ac:spMk id="7" creationId="{8C863894-750C-1211-9EDA-62075F610DE2}"/>
          </ac:spMkLst>
        </pc:spChg>
        <pc:spChg chg="del">
          <ac:chgData name="David Eyre" userId="7ae57284-d6d5-4151-a55a-5b2db6933112" providerId="ADAL" clId="{32CB650B-B1B9-4796-8B5F-6AA30E233991}" dt="2024-08-14T14:44:54.740" v="0" actId="478"/>
          <ac:spMkLst>
            <pc:docMk/>
            <pc:sldMk cId="1223004135" sldId="259"/>
            <ac:spMk id="8" creationId="{12FC8DFA-E41C-0634-67C4-DAFBE1E275A7}"/>
          </ac:spMkLst>
        </pc:spChg>
        <pc:spChg chg="add mod">
          <ac:chgData name="David Eyre" userId="7ae57284-d6d5-4151-a55a-5b2db6933112" providerId="ADAL" clId="{32CB650B-B1B9-4796-8B5F-6AA30E233991}" dt="2024-08-14T14:53:59.131" v="87" actId="164"/>
          <ac:spMkLst>
            <pc:docMk/>
            <pc:sldMk cId="1223004135" sldId="259"/>
            <ac:spMk id="9" creationId="{2E28B1D3-EE8E-E456-3270-33A87BA84645}"/>
          </ac:spMkLst>
        </pc:spChg>
        <pc:spChg chg="add mod">
          <ac:chgData name="David Eyre" userId="7ae57284-d6d5-4151-a55a-5b2db6933112" providerId="ADAL" clId="{32CB650B-B1B9-4796-8B5F-6AA30E233991}" dt="2024-08-14T14:53:59.131" v="87" actId="164"/>
          <ac:spMkLst>
            <pc:docMk/>
            <pc:sldMk cId="1223004135" sldId="259"/>
            <ac:spMk id="11" creationId="{BA3E3D7F-47C1-B5AA-7800-E58A7D42409C}"/>
          </ac:spMkLst>
        </pc:spChg>
        <pc:spChg chg="add mod">
          <ac:chgData name="David Eyre" userId="7ae57284-d6d5-4151-a55a-5b2db6933112" providerId="ADAL" clId="{32CB650B-B1B9-4796-8B5F-6AA30E233991}" dt="2024-08-14T14:53:59.131" v="87" actId="164"/>
          <ac:spMkLst>
            <pc:docMk/>
            <pc:sldMk cId="1223004135" sldId="259"/>
            <ac:spMk id="12" creationId="{D3109DE4-0EDF-777D-2EB2-9ABC957B7450}"/>
          </ac:spMkLst>
        </pc:spChg>
        <pc:grpChg chg="add mod">
          <ac:chgData name="David Eyre" userId="7ae57284-d6d5-4151-a55a-5b2db6933112" providerId="ADAL" clId="{32CB650B-B1B9-4796-8B5F-6AA30E233991}" dt="2024-08-14T14:53:59.131" v="87" actId="164"/>
          <ac:grpSpMkLst>
            <pc:docMk/>
            <pc:sldMk cId="1223004135" sldId="259"/>
            <ac:grpSpMk id="15" creationId="{4E1CD7B8-2B8B-BD12-F315-082CE6EFFF19}"/>
          </ac:grpSpMkLst>
        </pc:grpChg>
        <pc:picChg chg="del">
          <ac:chgData name="David Eyre" userId="7ae57284-d6d5-4151-a55a-5b2db6933112" providerId="ADAL" clId="{32CB650B-B1B9-4796-8B5F-6AA30E233991}" dt="2024-08-14T14:53:33.786" v="81" actId="478"/>
          <ac:picMkLst>
            <pc:docMk/>
            <pc:sldMk cId="1223004135" sldId="259"/>
            <ac:picMk id="3" creationId="{1FEAE1A6-A2B5-F17D-967C-A575A688A9C2}"/>
          </ac:picMkLst>
        </pc:picChg>
        <pc:picChg chg="del">
          <ac:chgData name="David Eyre" userId="7ae57284-d6d5-4151-a55a-5b2db6933112" providerId="ADAL" clId="{32CB650B-B1B9-4796-8B5F-6AA30E233991}" dt="2024-08-14T14:53:18.407" v="78" actId="478"/>
          <ac:picMkLst>
            <pc:docMk/>
            <pc:sldMk cId="1223004135" sldId="259"/>
            <ac:picMk id="5" creationId="{333734E3-CDC8-46E3-D196-9EBFC6C22B18}"/>
          </ac:picMkLst>
        </pc:picChg>
        <pc:picChg chg="add mod">
          <ac:chgData name="David Eyre" userId="7ae57284-d6d5-4151-a55a-5b2db6933112" providerId="ADAL" clId="{32CB650B-B1B9-4796-8B5F-6AA30E233991}" dt="2024-08-14T14:53:59.131" v="87" actId="164"/>
          <ac:picMkLst>
            <pc:docMk/>
            <pc:sldMk cId="1223004135" sldId="259"/>
            <ac:picMk id="10" creationId="{57C58BAC-3193-9856-0874-E70E21D45C56}"/>
          </ac:picMkLst>
        </pc:picChg>
        <pc:picChg chg="add mod">
          <ac:chgData name="David Eyre" userId="7ae57284-d6d5-4151-a55a-5b2db6933112" providerId="ADAL" clId="{32CB650B-B1B9-4796-8B5F-6AA30E233991}" dt="2024-08-14T14:53:34.385" v="82"/>
          <ac:picMkLst>
            <pc:docMk/>
            <pc:sldMk cId="1223004135" sldId="259"/>
            <ac:picMk id="13" creationId="{0C45B4F1-7BAE-ABEC-992E-CC00280C4021}"/>
          </ac:picMkLst>
        </pc:picChg>
        <pc:picChg chg="add mod">
          <ac:chgData name="David Eyre" userId="7ae57284-d6d5-4151-a55a-5b2db6933112" providerId="ADAL" clId="{32CB650B-B1B9-4796-8B5F-6AA30E233991}" dt="2024-08-14T14:53:34.385" v="82"/>
          <ac:picMkLst>
            <pc:docMk/>
            <pc:sldMk cId="1223004135" sldId="259"/>
            <ac:picMk id="14" creationId="{90D4D542-21B7-5EE7-6769-85D4843D310A}"/>
          </ac:picMkLst>
        </pc:picChg>
      </pc:sldChg>
      <pc:sldChg chg="addSp delSp modSp mod">
        <pc:chgData name="David Eyre" userId="7ae57284-d6d5-4151-a55a-5b2db6933112" providerId="ADAL" clId="{32CB650B-B1B9-4796-8B5F-6AA30E233991}" dt="2024-08-14T14:54:03.216" v="88"/>
        <pc:sldMkLst>
          <pc:docMk/>
          <pc:sldMk cId="2093286371" sldId="317"/>
        </pc:sldMkLst>
        <pc:spChg chg="del">
          <ac:chgData name="David Eyre" userId="7ae57284-d6d5-4151-a55a-5b2db6933112" providerId="ADAL" clId="{32CB650B-B1B9-4796-8B5F-6AA30E233991}" dt="2024-08-14T14:53:43.940" v="85" actId="478"/>
          <ac:spMkLst>
            <pc:docMk/>
            <pc:sldMk cId="2093286371" sldId="317"/>
            <ac:spMk id="6" creationId="{A1AA4EA0-A0D7-47C1-E09A-57C5C3BF1287}"/>
          </ac:spMkLst>
        </pc:spChg>
        <pc:spChg chg="mod">
          <ac:chgData name="David Eyre" userId="7ae57284-d6d5-4151-a55a-5b2db6933112" providerId="ADAL" clId="{32CB650B-B1B9-4796-8B5F-6AA30E233991}" dt="2024-08-14T14:54:03.216" v="88"/>
          <ac:spMkLst>
            <pc:docMk/>
            <pc:sldMk cId="2093286371" sldId="317"/>
            <ac:spMk id="8" creationId="{0C37FA74-CE58-5E3A-FB9F-4224E5EE9574}"/>
          </ac:spMkLst>
        </pc:spChg>
        <pc:spChg chg="mod">
          <ac:chgData name="David Eyre" userId="7ae57284-d6d5-4151-a55a-5b2db6933112" providerId="ADAL" clId="{32CB650B-B1B9-4796-8B5F-6AA30E233991}" dt="2024-08-14T14:54:03.216" v="88"/>
          <ac:spMkLst>
            <pc:docMk/>
            <pc:sldMk cId="2093286371" sldId="317"/>
            <ac:spMk id="11" creationId="{1402DB4C-ACC0-D3FC-FDFC-FAED345E48BF}"/>
          </ac:spMkLst>
        </pc:spChg>
        <pc:spChg chg="mod">
          <ac:chgData name="David Eyre" userId="7ae57284-d6d5-4151-a55a-5b2db6933112" providerId="ADAL" clId="{32CB650B-B1B9-4796-8B5F-6AA30E233991}" dt="2024-08-14T14:54:03.216" v="88"/>
          <ac:spMkLst>
            <pc:docMk/>
            <pc:sldMk cId="2093286371" sldId="317"/>
            <ac:spMk id="13" creationId="{CA137B26-A650-EEBC-C846-6E49C7FE4E09}"/>
          </ac:spMkLst>
        </pc:spChg>
        <pc:grpChg chg="add mod">
          <ac:chgData name="David Eyre" userId="7ae57284-d6d5-4151-a55a-5b2db6933112" providerId="ADAL" clId="{32CB650B-B1B9-4796-8B5F-6AA30E233991}" dt="2024-08-14T14:54:03.216" v="88"/>
          <ac:grpSpMkLst>
            <pc:docMk/>
            <pc:sldMk cId="2093286371" sldId="317"/>
            <ac:grpSpMk id="7" creationId="{3F68863D-14F1-6B24-F918-EC5BFE9BAE60}"/>
          </ac:grpSpMkLst>
        </pc:grpChg>
        <pc:picChg chg="add mod">
          <ac:chgData name="David Eyre" userId="7ae57284-d6d5-4151-a55a-5b2db6933112" providerId="ADAL" clId="{32CB650B-B1B9-4796-8B5F-6AA30E233991}" dt="2024-08-14T14:53:44.490" v="86"/>
          <ac:picMkLst>
            <pc:docMk/>
            <pc:sldMk cId="2093286371" sldId="317"/>
            <ac:picMk id="2" creationId="{3313B1EE-28FD-7B0D-7A45-E0C2A6D83723}"/>
          </ac:picMkLst>
        </pc:picChg>
        <pc:picChg chg="add mod">
          <ac:chgData name="David Eyre" userId="7ae57284-d6d5-4151-a55a-5b2db6933112" providerId="ADAL" clId="{32CB650B-B1B9-4796-8B5F-6AA30E233991}" dt="2024-08-14T14:53:44.490" v="86"/>
          <ac:picMkLst>
            <pc:docMk/>
            <pc:sldMk cId="2093286371" sldId="317"/>
            <ac:picMk id="3" creationId="{A4FC5111-F9F8-8500-6AE9-37E950B3737D}"/>
          </ac:picMkLst>
        </pc:picChg>
        <pc:picChg chg="del">
          <ac:chgData name="David Eyre" userId="7ae57284-d6d5-4151-a55a-5b2db6933112" providerId="ADAL" clId="{32CB650B-B1B9-4796-8B5F-6AA30E233991}" dt="2024-08-14T14:53:42.828" v="84" actId="478"/>
          <ac:picMkLst>
            <pc:docMk/>
            <pc:sldMk cId="2093286371" sldId="317"/>
            <ac:picMk id="5" creationId="{333734E3-CDC8-46E3-D196-9EBFC6C22B18}"/>
          </ac:picMkLst>
        </pc:picChg>
        <pc:picChg chg="mod">
          <ac:chgData name="David Eyre" userId="7ae57284-d6d5-4151-a55a-5b2db6933112" providerId="ADAL" clId="{32CB650B-B1B9-4796-8B5F-6AA30E233991}" dt="2024-08-14T14:54:03.216" v="88"/>
          <ac:picMkLst>
            <pc:docMk/>
            <pc:sldMk cId="2093286371" sldId="317"/>
            <ac:picMk id="9" creationId="{3F52178A-D001-1F57-2E22-637397738319}"/>
          </ac:picMkLst>
        </pc:picChg>
      </pc:sldChg>
      <pc:sldChg chg="addSp delSp modSp mod">
        <pc:chgData name="David Eyre" userId="7ae57284-d6d5-4151-a55a-5b2db6933112" providerId="ADAL" clId="{32CB650B-B1B9-4796-8B5F-6AA30E233991}" dt="2024-08-14T14:54:08.183" v="91"/>
        <pc:sldMkLst>
          <pc:docMk/>
          <pc:sldMk cId="3536026008" sldId="318"/>
        </pc:sldMkLst>
        <pc:spChg chg="del">
          <ac:chgData name="David Eyre" userId="7ae57284-d6d5-4151-a55a-5b2db6933112" providerId="ADAL" clId="{32CB650B-B1B9-4796-8B5F-6AA30E233991}" dt="2024-08-14T14:54:07.784" v="90" actId="478"/>
          <ac:spMkLst>
            <pc:docMk/>
            <pc:sldMk cId="3536026008" sldId="318"/>
            <ac:spMk id="6" creationId="{A1AA4EA0-A0D7-47C1-E09A-57C5C3BF1287}"/>
          </ac:spMkLst>
        </pc:spChg>
        <pc:spChg chg="mod">
          <ac:chgData name="David Eyre" userId="7ae57284-d6d5-4151-a55a-5b2db6933112" providerId="ADAL" clId="{32CB650B-B1B9-4796-8B5F-6AA30E233991}" dt="2024-08-14T14:54:08.183" v="91"/>
          <ac:spMkLst>
            <pc:docMk/>
            <pc:sldMk cId="3536026008" sldId="318"/>
            <ac:spMk id="9" creationId="{8751176E-72FC-27F3-A8EF-7FE1E624D299}"/>
          </ac:spMkLst>
        </pc:spChg>
        <pc:spChg chg="mod">
          <ac:chgData name="David Eyre" userId="7ae57284-d6d5-4151-a55a-5b2db6933112" providerId="ADAL" clId="{32CB650B-B1B9-4796-8B5F-6AA30E233991}" dt="2024-08-14T14:54:08.183" v="91"/>
          <ac:spMkLst>
            <pc:docMk/>
            <pc:sldMk cId="3536026008" sldId="318"/>
            <ac:spMk id="13" creationId="{A3647300-CCEC-0CCB-3A1C-D074944EF629}"/>
          </ac:spMkLst>
        </pc:spChg>
        <pc:spChg chg="mod">
          <ac:chgData name="David Eyre" userId="7ae57284-d6d5-4151-a55a-5b2db6933112" providerId="ADAL" clId="{32CB650B-B1B9-4796-8B5F-6AA30E233991}" dt="2024-08-14T14:54:08.183" v="91"/>
          <ac:spMkLst>
            <pc:docMk/>
            <pc:sldMk cId="3536026008" sldId="318"/>
            <ac:spMk id="15" creationId="{72EA788F-32BF-CD59-CA24-0AC540959466}"/>
          </ac:spMkLst>
        </pc:spChg>
        <pc:grpChg chg="add mod">
          <ac:chgData name="David Eyre" userId="7ae57284-d6d5-4151-a55a-5b2db6933112" providerId="ADAL" clId="{32CB650B-B1B9-4796-8B5F-6AA30E233991}" dt="2024-08-14T14:54:08.183" v="91"/>
          <ac:grpSpMkLst>
            <pc:docMk/>
            <pc:sldMk cId="3536026008" sldId="318"/>
            <ac:grpSpMk id="8" creationId="{590A9EA0-9EEC-E26C-86D7-2CC98FBE893B}"/>
          </ac:grpSpMkLst>
        </pc:grpChg>
        <pc:picChg chg="del">
          <ac:chgData name="David Eyre" userId="7ae57284-d6d5-4151-a55a-5b2db6933112" providerId="ADAL" clId="{32CB650B-B1B9-4796-8B5F-6AA30E233991}" dt="2024-08-14T14:54:06.765" v="89" actId="478"/>
          <ac:picMkLst>
            <pc:docMk/>
            <pc:sldMk cId="3536026008" sldId="318"/>
            <ac:picMk id="5" creationId="{333734E3-CDC8-46E3-D196-9EBFC6C22B18}"/>
          </ac:picMkLst>
        </pc:picChg>
        <pc:picChg chg="mod">
          <ac:chgData name="David Eyre" userId="7ae57284-d6d5-4151-a55a-5b2db6933112" providerId="ADAL" clId="{32CB650B-B1B9-4796-8B5F-6AA30E233991}" dt="2024-08-14T14:54:08.183" v="91"/>
          <ac:picMkLst>
            <pc:docMk/>
            <pc:sldMk cId="3536026008" sldId="318"/>
            <ac:picMk id="11" creationId="{7B8C8976-BA0F-610F-149A-9ADE214099D0}"/>
          </ac:picMkLst>
        </pc:picChg>
      </pc:sldChg>
      <pc:sldChg chg="addSp delSp modSp mod">
        <pc:chgData name="David Eyre" userId="7ae57284-d6d5-4151-a55a-5b2db6933112" providerId="ADAL" clId="{32CB650B-B1B9-4796-8B5F-6AA30E233991}" dt="2024-08-14T14:55:49.187" v="173" actId="1076"/>
        <pc:sldMkLst>
          <pc:docMk/>
          <pc:sldMk cId="935960184" sldId="319"/>
        </pc:sldMkLst>
        <pc:spChg chg="mod">
          <ac:chgData name="David Eyre" userId="7ae57284-d6d5-4151-a55a-5b2db6933112" providerId="ADAL" clId="{32CB650B-B1B9-4796-8B5F-6AA30E233991}" dt="2024-08-14T14:54:16.050" v="94"/>
          <ac:spMkLst>
            <pc:docMk/>
            <pc:sldMk cId="935960184" sldId="319"/>
            <ac:spMk id="3" creationId="{3D161622-5097-0831-2F7C-5D6F8F8DBB7E}"/>
          </ac:spMkLst>
        </pc:spChg>
        <pc:spChg chg="mod">
          <ac:chgData name="David Eyre" userId="7ae57284-d6d5-4151-a55a-5b2db6933112" providerId="ADAL" clId="{32CB650B-B1B9-4796-8B5F-6AA30E233991}" dt="2024-08-14T14:55:27.652" v="169" actId="1076"/>
          <ac:spMkLst>
            <pc:docMk/>
            <pc:sldMk cId="935960184" sldId="319"/>
            <ac:spMk id="4" creationId="{63DDADE0-50EC-CBC9-41E5-4F512C3664E2}"/>
          </ac:spMkLst>
        </pc:spChg>
        <pc:spChg chg="del">
          <ac:chgData name="David Eyre" userId="7ae57284-d6d5-4151-a55a-5b2db6933112" providerId="ADAL" clId="{32CB650B-B1B9-4796-8B5F-6AA30E233991}" dt="2024-08-14T14:54:15.645" v="93" actId="478"/>
          <ac:spMkLst>
            <pc:docMk/>
            <pc:sldMk cId="935960184" sldId="319"/>
            <ac:spMk id="6" creationId="{A1AA4EA0-A0D7-47C1-E09A-57C5C3BF1287}"/>
          </ac:spMkLst>
        </pc:spChg>
        <pc:spChg chg="mod">
          <ac:chgData name="David Eyre" userId="7ae57284-d6d5-4151-a55a-5b2db6933112" providerId="ADAL" clId="{32CB650B-B1B9-4796-8B5F-6AA30E233991}" dt="2024-08-14T14:55:33.465" v="170" actId="1076"/>
          <ac:spMkLst>
            <pc:docMk/>
            <pc:sldMk cId="935960184" sldId="319"/>
            <ac:spMk id="8" creationId="{F710ABE6-D116-8EE3-89AE-F0E2852AD713}"/>
          </ac:spMkLst>
        </pc:spChg>
        <pc:spChg chg="mod">
          <ac:chgData name="David Eyre" userId="7ae57284-d6d5-4151-a55a-5b2db6933112" providerId="ADAL" clId="{32CB650B-B1B9-4796-8B5F-6AA30E233991}" dt="2024-08-14T14:54:36.401" v="112" actId="1035"/>
          <ac:spMkLst>
            <pc:docMk/>
            <pc:sldMk cId="935960184" sldId="319"/>
            <ac:spMk id="9" creationId="{15DBFFA1-E5C9-7F86-2E15-5C18FD13EE7D}"/>
          </ac:spMkLst>
        </pc:spChg>
        <pc:spChg chg="mod">
          <ac:chgData name="David Eyre" userId="7ae57284-d6d5-4151-a55a-5b2db6933112" providerId="ADAL" clId="{32CB650B-B1B9-4796-8B5F-6AA30E233991}" dt="2024-08-14T14:54:25.540" v="95" actId="1076"/>
          <ac:spMkLst>
            <pc:docMk/>
            <pc:sldMk cId="935960184" sldId="319"/>
            <ac:spMk id="10" creationId="{7DF44F34-6E3C-34CC-E49D-1AE61E7C697B}"/>
          </ac:spMkLst>
        </pc:spChg>
        <pc:spChg chg="mod">
          <ac:chgData name="David Eyre" userId="7ae57284-d6d5-4151-a55a-5b2db6933112" providerId="ADAL" clId="{32CB650B-B1B9-4796-8B5F-6AA30E233991}" dt="2024-08-14T14:55:37.627" v="171" actId="1076"/>
          <ac:spMkLst>
            <pc:docMk/>
            <pc:sldMk cId="935960184" sldId="319"/>
            <ac:spMk id="11" creationId="{C62BC952-6D6A-871E-4912-5CB02A28EE80}"/>
          </ac:spMkLst>
        </pc:spChg>
        <pc:spChg chg="mod">
          <ac:chgData name="David Eyre" userId="7ae57284-d6d5-4151-a55a-5b2db6933112" providerId="ADAL" clId="{32CB650B-B1B9-4796-8B5F-6AA30E233991}" dt="2024-08-14T14:54:16.050" v="94"/>
          <ac:spMkLst>
            <pc:docMk/>
            <pc:sldMk cId="935960184" sldId="319"/>
            <ac:spMk id="12" creationId="{38131D6A-AD45-D4AF-8C72-1D583F154500}"/>
          </ac:spMkLst>
        </pc:spChg>
        <pc:spChg chg="mod">
          <ac:chgData name="David Eyre" userId="7ae57284-d6d5-4151-a55a-5b2db6933112" providerId="ADAL" clId="{32CB650B-B1B9-4796-8B5F-6AA30E233991}" dt="2024-08-14T14:55:43.067" v="172" actId="1076"/>
          <ac:spMkLst>
            <pc:docMk/>
            <pc:sldMk cId="935960184" sldId="319"/>
            <ac:spMk id="13" creationId="{7DBBB4F6-065F-CE1A-E0F5-BAA18EE5F789}"/>
          </ac:spMkLst>
        </pc:spChg>
        <pc:spChg chg="mod">
          <ac:chgData name="David Eyre" userId="7ae57284-d6d5-4151-a55a-5b2db6933112" providerId="ADAL" clId="{32CB650B-B1B9-4796-8B5F-6AA30E233991}" dt="2024-08-14T14:54:16.050" v="94"/>
          <ac:spMkLst>
            <pc:docMk/>
            <pc:sldMk cId="935960184" sldId="319"/>
            <ac:spMk id="14" creationId="{F26BC39B-2C0D-952D-C827-F57EA30A0A2A}"/>
          </ac:spMkLst>
        </pc:spChg>
        <pc:spChg chg="mod">
          <ac:chgData name="David Eyre" userId="7ae57284-d6d5-4151-a55a-5b2db6933112" providerId="ADAL" clId="{32CB650B-B1B9-4796-8B5F-6AA30E233991}" dt="2024-08-14T14:55:49.187" v="173" actId="1076"/>
          <ac:spMkLst>
            <pc:docMk/>
            <pc:sldMk cId="935960184" sldId="319"/>
            <ac:spMk id="15" creationId="{1E445D1D-11B6-534E-C613-B3D827A88F10}"/>
          </ac:spMkLst>
        </pc:spChg>
        <pc:grpChg chg="add mod">
          <ac:chgData name="David Eyre" userId="7ae57284-d6d5-4151-a55a-5b2db6933112" providerId="ADAL" clId="{32CB650B-B1B9-4796-8B5F-6AA30E233991}" dt="2024-08-14T14:55:15.484" v="167" actId="1076"/>
          <ac:grpSpMkLst>
            <pc:docMk/>
            <pc:sldMk cId="935960184" sldId="319"/>
            <ac:grpSpMk id="2" creationId="{262F4774-6A81-F565-1749-D7C1351B8A56}"/>
          </ac:grpSpMkLst>
        </pc:grpChg>
        <pc:picChg chg="del">
          <ac:chgData name="David Eyre" userId="7ae57284-d6d5-4151-a55a-5b2db6933112" providerId="ADAL" clId="{32CB650B-B1B9-4796-8B5F-6AA30E233991}" dt="2024-08-14T14:54:13.929" v="92" actId="478"/>
          <ac:picMkLst>
            <pc:docMk/>
            <pc:sldMk cId="935960184" sldId="319"/>
            <ac:picMk id="5" creationId="{333734E3-CDC8-46E3-D196-9EBFC6C22B18}"/>
          </ac:picMkLst>
        </pc:picChg>
        <pc:picChg chg="mod">
          <ac:chgData name="David Eyre" userId="7ae57284-d6d5-4151-a55a-5b2db6933112" providerId="ADAL" clId="{32CB650B-B1B9-4796-8B5F-6AA30E233991}" dt="2024-08-14T14:54:16.050" v="94"/>
          <ac:picMkLst>
            <pc:docMk/>
            <pc:sldMk cId="935960184" sldId="319"/>
            <ac:picMk id="7" creationId="{675A6A09-F9D8-87AF-FFEB-98102A34974E}"/>
          </ac:picMkLst>
        </pc:picChg>
      </pc:sldChg>
      <pc:sldChg chg="addSp delSp modSp mod">
        <pc:chgData name="David Eyre" userId="7ae57284-d6d5-4151-a55a-5b2db6933112" providerId="ADAL" clId="{32CB650B-B1B9-4796-8B5F-6AA30E233991}" dt="2024-08-14T14:57:31.518" v="202"/>
        <pc:sldMkLst>
          <pc:docMk/>
          <pc:sldMk cId="3240693741" sldId="320"/>
        </pc:sldMkLst>
        <pc:spChg chg="del">
          <ac:chgData name="David Eyre" userId="7ae57284-d6d5-4151-a55a-5b2db6933112" providerId="ADAL" clId="{32CB650B-B1B9-4796-8B5F-6AA30E233991}" dt="2024-08-14T14:55:58.025" v="175" actId="478"/>
          <ac:spMkLst>
            <pc:docMk/>
            <pc:sldMk cId="3240693741" sldId="320"/>
            <ac:spMk id="6" creationId="{A1AA4EA0-A0D7-47C1-E09A-57C5C3BF1287}"/>
          </ac:spMkLst>
        </pc:spChg>
        <pc:spChg chg="mod">
          <ac:chgData name="David Eyre" userId="7ae57284-d6d5-4151-a55a-5b2db6933112" providerId="ADAL" clId="{32CB650B-B1B9-4796-8B5F-6AA30E233991}" dt="2024-08-14T14:57:31.518" v="202"/>
          <ac:spMkLst>
            <pc:docMk/>
            <pc:sldMk cId="3240693741" sldId="320"/>
            <ac:spMk id="9" creationId="{2BAE7836-F4CB-6685-BA1F-9FA3122DA227}"/>
          </ac:spMkLst>
        </pc:spChg>
        <pc:spChg chg="mod">
          <ac:chgData name="David Eyre" userId="7ae57284-d6d5-4151-a55a-5b2db6933112" providerId="ADAL" clId="{32CB650B-B1B9-4796-8B5F-6AA30E233991}" dt="2024-08-14T14:57:31.518" v="202"/>
          <ac:spMkLst>
            <pc:docMk/>
            <pc:sldMk cId="3240693741" sldId="320"/>
            <ac:spMk id="11" creationId="{DE98E85C-98BA-4DF4-10B3-7A4B5AAA4B30}"/>
          </ac:spMkLst>
        </pc:spChg>
        <pc:spChg chg="mod">
          <ac:chgData name="David Eyre" userId="7ae57284-d6d5-4151-a55a-5b2db6933112" providerId="ADAL" clId="{32CB650B-B1B9-4796-8B5F-6AA30E233991}" dt="2024-08-14T14:57:31.518" v="202"/>
          <ac:spMkLst>
            <pc:docMk/>
            <pc:sldMk cId="3240693741" sldId="320"/>
            <ac:spMk id="12" creationId="{2140DD4B-1C2F-9345-4120-E1F5CB424780}"/>
          </ac:spMkLst>
        </pc:spChg>
        <pc:grpChg chg="add mod">
          <ac:chgData name="David Eyre" userId="7ae57284-d6d5-4151-a55a-5b2db6933112" providerId="ADAL" clId="{32CB650B-B1B9-4796-8B5F-6AA30E233991}" dt="2024-08-14T14:57:31.518" v="202"/>
          <ac:grpSpMkLst>
            <pc:docMk/>
            <pc:sldMk cId="3240693741" sldId="320"/>
            <ac:grpSpMk id="8" creationId="{C8C63DBC-23B1-8009-1833-B15BE77D707A}"/>
          </ac:grpSpMkLst>
        </pc:grpChg>
        <pc:picChg chg="del">
          <ac:chgData name="David Eyre" userId="7ae57284-d6d5-4151-a55a-5b2db6933112" providerId="ADAL" clId="{32CB650B-B1B9-4796-8B5F-6AA30E233991}" dt="2024-08-14T14:55:57.155" v="174" actId="478"/>
          <ac:picMkLst>
            <pc:docMk/>
            <pc:sldMk cId="3240693741" sldId="320"/>
            <ac:picMk id="5" creationId="{333734E3-CDC8-46E3-D196-9EBFC6C22B18}"/>
          </ac:picMkLst>
        </pc:picChg>
        <pc:picChg chg="mod">
          <ac:chgData name="David Eyre" userId="7ae57284-d6d5-4151-a55a-5b2db6933112" providerId="ADAL" clId="{32CB650B-B1B9-4796-8B5F-6AA30E233991}" dt="2024-08-14T14:57:31.518" v="202"/>
          <ac:picMkLst>
            <pc:docMk/>
            <pc:sldMk cId="3240693741" sldId="320"/>
            <ac:picMk id="10" creationId="{A09FE2D3-A518-D097-0F03-0401E1A986CF}"/>
          </ac:picMkLst>
        </pc:picChg>
      </pc:sldChg>
      <pc:sldChg chg="addSp delSp modSp mod">
        <pc:chgData name="David Eyre" userId="7ae57284-d6d5-4151-a55a-5b2db6933112" providerId="ADAL" clId="{32CB650B-B1B9-4796-8B5F-6AA30E233991}" dt="2024-08-14T14:59:41.056" v="224" actId="1076"/>
        <pc:sldMkLst>
          <pc:docMk/>
          <pc:sldMk cId="1896372246" sldId="322"/>
        </pc:sldMkLst>
        <pc:spChg chg="mod">
          <ac:chgData name="David Eyre" userId="7ae57284-d6d5-4151-a55a-5b2db6933112" providerId="ADAL" clId="{32CB650B-B1B9-4796-8B5F-6AA30E233991}" dt="2024-08-14T14:59:41.056" v="224" actId="1076"/>
          <ac:spMkLst>
            <pc:docMk/>
            <pc:sldMk cId="1896372246" sldId="322"/>
            <ac:spMk id="2" creationId="{92289882-3AD7-66A0-FF09-FAD909925EF1}"/>
          </ac:spMkLst>
        </pc:spChg>
        <pc:spChg chg="del">
          <ac:chgData name="David Eyre" userId="7ae57284-d6d5-4151-a55a-5b2db6933112" providerId="ADAL" clId="{32CB650B-B1B9-4796-8B5F-6AA30E233991}" dt="2024-08-14T14:56:05.922" v="177" actId="478"/>
          <ac:spMkLst>
            <pc:docMk/>
            <pc:sldMk cId="1896372246" sldId="322"/>
            <ac:spMk id="6" creationId="{A1AA4EA0-A0D7-47C1-E09A-57C5C3BF1287}"/>
          </ac:spMkLst>
        </pc:spChg>
        <pc:spChg chg="mod">
          <ac:chgData name="David Eyre" userId="7ae57284-d6d5-4151-a55a-5b2db6933112" providerId="ADAL" clId="{32CB650B-B1B9-4796-8B5F-6AA30E233991}" dt="2024-08-14T14:57:28.994" v="201"/>
          <ac:spMkLst>
            <pc:docMk/>
            <pc:sldMk cId="1896372246" sldId="322"/>
            <ac:spMk id="7" creationId="{10B8233F-7A7C-27F6-9D58-054A0621ECED}"/>
          </ac:spMkLst>
        </pc:spChg>
        <pc:spChg chg="mod">
          <ac:chgData name="David Eyre" userId="7ae57284-d6d5-4151-a55a-5b2db6933112" providerId="ADAL" clId="{32CB650B-B1B9-4796-8B5F-6AA30E233991}" dt="2024-08-14T14:57:28.994" v="201"/>
          <ac:spMkLst>
            <pc:docMk/>
            <pc:sldMk cId="1896372246" sldId="322"/>
            <ac:spMk id="9" creationId="{9488CA58-767C-7ED5-8836-B92F19C4EB14}"/>
          </ac:spMkLst>
        </pc:spChg>
        <pc:spChg chg="mod">
          <ac:chgData name="David Eyre" userId="7ae57284-d6d5-4151-a55a-5b2db6933112" providerId="ADAL" clId="{32CB650B-B1B9-4796-8B5F-6AA30E233991}" dt="2024-08-14T14:57:28.994" v="201"/>
          <ac:spMkLst>
            <pc:docMk/>
            <pc:sldMk cId="1896372246" sldId="322"/>
            <ac:spMk id="10" creationId="{165E1022-A9DE-F1B6-59E2-23402A748271}"/>
          </ac:spMkLst>
        </pc:spChg>
        <pc:grpChg chg="add mod">
          <ac:chgData name="David Eyre" userId="7ae57284-d6d5-4151-a55a-5b2db6933112" providerId="ADAL" clId="{32CB650B-B1B9-4796-8B5F-6AA30E233991}" dt="2024-08-14T14:57:28.994" v="201"/>
          <ac:grpSpMkLst>
            <pc:docMk/>
            <pc:sldMk cId="1896372246" sldId="322"/>
            <ac:grpSpMk id="3" creationId="{C349292C-CCEF-1877-28FF-D615C83424B3}"/>
          </ac:grpSpMkLst>
        </pc:grpChg>
        <pc:picChg chg="del">
          <ac:chgData name="David Eyre" userId="7ae57284-d6d5-4151-a55a-5b2db6933112" providerId="ADAL" clId="{32CB650B-B1B9-4796-8B5F-6AA30E233991}" dt="2024-08-14T14:56:04.860" v="176" actId="478"/>
          <ac:picMkLst>
            <pc:docMk/>
            <pc:sldMk cId="1896372246" sldId="322"/>
            <ac:picMk id="5" creationId="{333734E3-CDC8-46E3-D196-9EBFC6C22B18}"/>
          </ac:picMkLst>
        </pc:picChg>
        <pc:picChg chg="mod">
          <ac:chgData name="David Eyre" userId="7ae57284-d6d5-4151-a55a-5b2db6933112" providerId="ADAL" clId="{32CB650B-B1B9-4796-8B5F-6AA30E233991}" dt="2024-08-14T14:57:28.994" v="201"/>
          <ac:picMkLst>
            <pc:docMk/>
            <pc:sldMk cId="1896372246" sldId="322"/>
            <ac:picMk id="8" creationId="{B201DA2A-6224-BB8C-DCC4-E37C31C5ED6E}"/>
          </ac:picMkLst>
        </pc:picChg>
      </pc:sldChg>
      <pc:sldChg chg="addSp delSp modSp mod">
        <pc:chgData name="David Eyre" userId="7ae57284-d6d5-4151-a55a-5b2db6933112" providerId="ADAL" clId="{32CB650B-B1B9-4796-8B5F-6AA30E233991}" dt="2024-08-14T14:59:35.402" v="223" actId="14100"/>
        <pc:sldMkLst>
          <pc:docMk/>
          <pc:sldMk cId="2455778667" sldId="323"/>
        </pc:sldMkLst>
        <pc:spChg chg="mod">
          <ac:chgData name="David Eyre" userId="7ae57284-d6d5-4151-a55a-5b2db6933112" providerId="ADAL" clId="{32CB650B-B1B9-4796-8B5F-6AA30E233991}" dt="2024-08-14T14:59:35.402" v="223" actId="14100"/>
          <ac:spMkLst>
            <pc:docMk/>
            <pc:sldMk cId="2455778667" sldId="323"/>
            <ac:spMk id="4" creationId="{63DDADE0-50EC-CBC9-41E5-4F512C3664E2}"/>
          </ac:spMkLst>
        </pc:spChg>
        <pc:spChg chg="del">
          <ac:chgData name="David Eyre" userId="7ae57284-d6d5-4151-a55a-5b2db6933112" providerId="ADAL" clId="{32CB650B-B1B9-4796-8B5F-6AA30E233991}" dt="2024-08-14T14:56:12.408" v="179" actId="478"/>
          <ac:spMkLst>
            <pc:docMk/>
            <pc:sldMk cId="2455778667" sldId="323"/>
            <ac:spMk id="6" creationId="{A1AA4EA0-A0D7-47C1-E09A-57C5C3BF1287}"/>
          </ac:spMkLst>
        </pc:spChg>
        <pc:spChg chg="mod">
          <ac:chgData name="David Eyre" userId="7ae57284-d6d5-4151-a55a-5b2db6933112" providerId="ADAL" clId="{32CB650B-B1B9-4796-8B5F-6AA30E233991}" dt="2024-08-14T14:57:24.812" v="200"/>
          <ac:spMkLst>
            <pc:docMk/>
            <pc:sldMk cId="2455778667" sldId="323"/>
            <ac:spMk id="7" creationId="{B38DD8D7-9CC0-29DC-30FF-6BBBFE4D5AAA}"/>
          </ac:spMkLst>
        </pc:spChg>
        <pc:spChg chg="mod">
          <ac:chgData name="David Eyre" userId="7ae57284-d6d5-4151-a55a-5b2db6933112" providerId="ADAL" clId="{32CB650B-B1B9-4796-8B5F-6AA30E233991}" dt="2024-08-14T14:57:24.812" v="200"/>
          <ac:spMkLst>
            <pc:docMk/>
            <pc:sldMk cId="2455778667" sldId="323"/>
            <ac:spMk id="9" creationId="{DB7FC660-41F8-33A9-50F9-60B549280FF9}"/>
          </ac:spMkLst>
        </pc:spChg>
        <pc:spChg chg="mod">
          <ac:chgData name="David Eyre" userId="7ae57284-d6d5-4151-a55a-5b2db6933112" providerId="ADAL" clId="{32CB650B-B1B9-4796-8B5F-6AA30E233991}" dt="2024-08-14T14:57:24.812" v="200"/>
          <ac:spMkLst>
            <pc:docMk/>
            <pc:sldMk cId="2455778667" sldId="323"/>
            <ac:spMk id="10" creationId="{420C0E56-8A94-02B7-E6D1-EFB8587B5CE0}"/>
          </ac:spMkLst>
        </pc:spChg>
        <pc:grpChg chg="add mod">
          <ac:chgData name="David Eyre" userId="7ae57284-d6d5-4151-a55a-5b2db6933112" providerId="ADAL" clId="{32CB650B-B1B9-4796-8B5F-6AA30E233991}" dt="2024-08-14T14:57:24.812" v="200"/>
          <ac:grpSpMkLst>
            <pc:docMk/>
            <pc:sldMk cId="2455778667" sldId="323"/>
            <ac:grpSpMk id="2" creationId="{25573C01-C626-8170-70C8-DADAB16A2987}"/>
          </ac:grpSpMkLst>
        </pc:grpChg>
        <pc:graphicFrameChg chg="del">
          <ac:chgData name="David Eyre" userId="7ae57284-d6d5-4151-a55a-5b2db6933112" providerId="ADAL" clId="{32CB650B-B1B9-4796-8B5F-6AA30E233991}" dt="2024-08-14T14:46:05.986" v="2" actId="478"/>
          <ac:graphicFrameMkLst>
            <pc:docMk/>
            <pc:sldMk cId="2455778667" sldId="323"/>
            <ac:graphicFrameMk id="3" creationId="{80710FA1-6AB7-8A2B-6CBE-D9195B279CED}"/>
          </ac:graphicFrameMkLst>
        </pc:graphicFrameChg>
        <pc:picChg chg="del">
          <ac:chgData name="David Eyre" userId="7ae57284-d6d5-4151-a55a-5b2db6933112" providerId="ADAL" clId="{32CB650B-B1B9-4796-8B5F-6AA30E233991}" dt="2024-08-14T14:56:10.926" v="178" actId="478"/>
          <ac:picMkLst>
            <pc:docMk/>
            <pc:sldMk cId="2455778667" sldId="323"/>
            <ac:picMk id="5" creationId="{333734E3-CDC8-46E3-D196-9EBFC6C22B18}"/>
          </ac:picMkLst>
        </pc:picChg>
        <pc:picChg chg="mod">
          <ac:chgData name="David Eyre" userId="7ae57284-d6d5-4151-a55a-5b2db6933112" providerId="ADAL" clId="{32CB650B-B1B9-4796-8B5F-6AA30E233991}" dt="2024-08-14T14:57:24.812" v="200"/>
          <ac:picMkLst>
            <pc:docMk/>
            <pc:sldMk cId="2455778667" sldId="323"/>
            <ac:picMk id="8" creationId="{56FA5001-8C15-FBA6-F619-059C1FF6AF71}"/>
          </ac:picMkLst>
        </pc:picChg>
        <pc:picChg chg="add mod">
          <ac:chgData name="David Eyre" userId="7ae57284-d6d5-4151-a55a-5b2db6933112" providerId="ADAL" clId="{32CB650B-B1B9-4796-8B5F-6AA30E233991}" dt="2024-08-14T14:59:23.412" v="222" actId="1582"/>
          <ac:picMkLst>
            <pc:docMk/>
            <pc:sldMk cId="2455778667" sldId="323"/>
            <ac:picMk id="12" creationId="{C21470C1-85AD-8BE7-55AC-01B4911B096A}"/>
          </ac:picMkLst>
        </pc:picChg>
      </pc:sldChg>
      <pc:sldChg chg="addSp delSp modSp mod">
        <pc:chgData name="David Eyre" userId="7ae57284-d6d5-4151-a55a-5b2db6933112" providerId="ADAL" clId="{32CB650B-B1B9-4796-8B5F-6AA30E233991}" dt="2024-08-14T14:57:16.341" v="198" actId="1076"/>
        <pc:sldMkLst>
          <pc:docMk/>
          <pc:sldMk cId="994454620" sldId="324"/>
        </pc:sldMkLst>
        <pc:spChg chg="mod">
          <ac:chgData name="David Eyre" userId="7ae57284-d6d5-4151-a55a-5b2db6933112" providerId="ADAL" clId="{32CB650B-B1B9-4796-8B5F-6AA30E233991}" dt="2024-08-14T14:57:05.432" v="196"/>
          <ac:spMkLst>
            <pc:docMk/>
            <pc:sldMk cId="994454620" sldId="324"/>
            <ac:spMk id="3" creationId="{22673ECB-F037-8B66-5E34-8AED092CC730}"/>
          </ac:spMkLst>
        </pc:spChg>
        <pc:spChg chg="del">
          <ac:chgData name="David Eyre" userId="7ae57284-d6d5-4151-a55a-5b2db6933112" providerId="ADAL" clId="{32CB650B-B1B9-4796-8B5F-6AA30E233991}" dt="2024-08-14T14:56:33.348" v="185" actId="478"/>
          <ac:spMkLst>
            <pc:docMk/>
            <pc:sldMk cId="994454620" sldId="324"/>
            <ac:spMk id="6" creationId="{A1AA4EA0-A0D7-47C1-E09A-57C5C3BF1287}"/>
          </ac:spMkLst>
        </pc:spChg>
        <pc:spChg chg="mod">
          <ac:chgData name="David Eyre" userId="7ae57284-d6d5-4151-a55a-5b2db6933112" providerId="ADAL" clId="{32CB650B-B1B9-4796-8B5F-6AA30E233991}" dt="2024-08-14T14:57:05.432" v="196"/>
          <ac:spMkLst>
            <pc:docMk/>
            <pc:sldMk cId="994454620" sldId="324"/>
            <ac:spMk id="9" creationId="{70F22670-EDA8-39AF-5A2B-01CEE5E54E4D}"/>
          </ac:spMkLst>
        </pc:spChg>
        <pc:spChg chg="mod">
          <ac:chgData name="David Eyre" userId="7ae57284-d6d5-4151-a55a-5b2db6933112" providerId="ADAL" clId="{32CB650B-B1B9-4796-8B5F-6AA30E233991}" dt="2024-08-14T14:57:05.432" v="196"/>
          <ac:spMkLst>
            <pc:docMk/>
            <pc:sldMk cId="994454620" sldId="324"/>
            <ac:spMk id="10" creationId="{1F1ED9CB-9A06-FE4E-B722-16B9E046D6D6}"/>
          </ac:spMkLst>
        </pc:spChg>
        <pc:grpChg chg="add mod">
          <ac:chgData name="David Eyre" userId="7ae57284-d6d5-4151-a55a-5b2db6933112" providerId="ADAL" clId="{32CB650B-B1B9-4796-8B5F-6AA30E233991}" dt="2024-08-14T14:57:05.432" v="196"/>
          <ac:grpSpMkLst>
            <pc:docMk/>
            <pc:sldMk cId="994454620" sldId="324"/>
            <ac:grpSpMk id="2" creationId="{DC39B03E-0D90-C6E5-69D0-A3AF7532DBFC}"/>
          </ac:grpSpMkLst>
        </pc:grpChg>
        <pc:picChg chg="del">
          <ac:chgData name="David Eyre" userId="7ae57284-d6d5-4151-a55a-5b2db6933112" providerId="ADAL" clId="{32CB650B-B1B9-4796-8B5F-6AA30E233991}" dt="2024-08-14T14:56:32.545" v="184" actId="478"/>
          <ac:picMkLst>
            <pc:docMk/>
            <pc:sldMk cId="994454620" sldId="324"/>
            <ac:picMk id="5" creationId="{333734E3-CDC8-46E3-D196-9EBFC6C22B18}"/>
          </ac:picMkLst>
        </pc:picChg>
        <pc:picChg chg="mod">
          <ac:chgData name="David Eyre" userId="7ae57284-d6d5-4151-a55a-5b2db6933112" providerId="ADAL" clId="{32CB650B-B1B9-4796-8B5F-6AA30E233991}" dt="2024-08-14T14:57:16.341" v="198" actId="1076"/>
          <ac:picMkLst>
            <pc:docMk/>
            <pc:sldMk cId="994454620" sldId="324"/>
            <ac:picMk id="7" creationId="{47CA125E-844F-1B3F-AB5E-5F31096A38B9}"/>
          </ac:picMkLst>
        </pc:picChg>
        <pc:picChg chg="mod">
          <ac:chgData name="David Eyre" userId="7ae57284-d6d5-4151-a55a-5b2db6933112" providerId="ADAL" clId="{32CB650B-B1B9-4796-8B5F-6AA30E233991}" dt="2024-08-14T14:57:05.432" v="196"/>
          <ac:picMkLst>
            <pc:docMk/>
            <pc:sldMk cId="994454620" sldId="324"/>
            <ac:picMk id="8" creationId="{EFEFBC89-FF00-24CD-0DA3-CF880BFC3596}"/>
          </ac:picMkLst>
        </pc:picChg>
      </pc:sldChg>
      <pc:sldChg chg="addSp delSp modSp mod">
        <pc:chgData name="David Eyre" userId="7ae57284-d6d5-4151-a55a-5b2db6933112" providerId="ADAL" clId="{32CB650B-B1B9-4796-8B5F-6AA30E233991}" dt="2024-08-14T14:57:03.595" v="195"/>
        <pc:sldMkLst>
          <pc:docMk/>
          <pc:sldMk cId="2335728976" sldId="325"/>
        </pc:sldMkLst>
        <pc:spChg chg="mod">
          <ac:chgData name="David Eyre" userId="7ae57284-d6d5-4151-a55a-5b2db6933112" providerId="ADAL" clId="{32CB650B-B1B9-4796-8B5F-6AA30E233991}" dt="2024-08-14T14:57:03.595" v="195"/>
          <ac:spMkLst>
            <pc:docMk/>
            <pc:sldMk cId="2335728976" sldId="325"/>
            <ac:spMk id="8" creationId="{1BFB70D4-CC07-255A-5CFA-45A7364BB970}"/>
          </ac:spMkLst>
        </pc:spChg>
        <pc:spChg chg="mod">
          <ac:chgData name="David Eyre" userId="7ae57284-d6d5-4151-a55a-5b2db6933112" providerId="ADAL" clId="{32CB650B-B1B9-4796-8B5F-6AA30E233991}" dt="2024-08-14T14:57:03.595" v="195"/>
          <ac:spMkLst>
            <pc:docMk/>
            <pc:sldMk cId="2335728976" sldId="325"/>
            <ac:spMk id="11" creationId="{B1916998-F463-094F-1C6A-4D4D8E936917}"/>
          </ac:spMkLst>
        </pc:spChg>
        <pc:spChg chg="mod">
          <ac:chgData name="David Eyre" userId="7ae57284-d6d5-4151-a55a-5b2db6933112" providerId="ADAL" clId="{32CB650B-B1B9-4796-8B5F-6AA30E233991}" dt="2024-08-14T14:57:03.595" v="195"/>
          <ac:spMkLst>
            <pc:docMk/>
            <pc:sldMk cId="2335728976" sldId="325"/>
            <ac:spMk id="12" creationId="{5DE38172-77C3-550D-04D6-4BF4A0004B6F}"/>
          </ac:spMkLst>
        </pc:spChg>
        <pc:grpChg chg="del">
          <ac:chgData name="David Eyre" userId="7ae57284-d6d5-4151-a55a-5b2db6933112" providerId="ADAL" clId="{32CB650B-B1B9-4796-8B5F-6AA30E233991}" dt="2024-08-14T14:56:37.135" v="186" actId="478"/>
          <ac:grpSpMkLst>
            <pc:docMk/>
            <pc:sldMk cId="2335728976" sldId="325"/>
            <ac:grpSpMk id="2" creationId="{FB5108E8-8658-CCC1-616C-2FD8069EE771}"/>
          </ac:grpSpMkLst>
        </pc:grpChg>
        <pc:grpChg chg="add mod">
          <ac:chgData name="David Eyre" userId="7ae57284-d6d5-4151-a55a-5b2db6933112" providerId="ADAL" clId="{32CB650B-B1B9-4796-8B5F-6AA30E233991}" dt="2024-08-14T14:57:03.595" v="195"/>
          <ac:grpSpMkLst>
            <pc:docMk/>
            <pc:sldMk cId="2335728976" sldId="325"/>
            <ac:grpSpMk id="7" creationId="{12128A42-85A9-C40E-C11E-5F1263EF8B75}"/>
          </ac:grpSpMkLst>
        </pc:grpChg>
        <pc:picChg chg="mod">
          <ac:chgData name="David Eyre" userId="7ae57284-d6d5-4151-a55a-5b2db6933112" providerId="ADAL" clId="{32CB650B-B1B9-4796-8B5F-6AA30E233991}" dt="2024-08-14T14:57:03.595" v="195"/>
          <ac:picMkLst>
            <pc:docMk/>
            <pc:sldMk cId="2335728976" sldId="325"/>
            <ac:picMk id="10" creationId="{7513E684-F10E-5DDD-7D26-0DE5435BA60F}"/>
          </ac:picMkLst>
        </pc:picChg>
      </pc:sldChg>
      <pc:sldChg chg="addSp delSp modSp mod">
        <pc:chgData name="David Eyre" userId="7ae57284-d6d5-4151-a55a-5b2db6933112" providerId="ADAL" clId="{32CB650B-B1B9-4796-8B5F-6AA30E233991}" dt="2024-08-14T14:57:01.754" v="194"/>
        <pc:sldMkLst>
          <pc:docMk/>
          <pc:sldMk cId="3714173979" sldId="326"/>
        </pc:sldMkLst>
        <pc:spChg chg="del">
          <ac:chgData name="David Eyre" userId="7ae57284-d6d5-4151-a55a-5b2db6933112" providerId="ADAL" clId="{32CB650B-B1B9-4796-8B5F-6AA30E233991}" dt="2024-08-14T14:56:44.049" v="188" actId="478"/>
          <ac:spMkLst>
            <pc:docMk/>
            <pc:sldMk cId="3714173979" sldId="326"/>
            <ac:spMk id="6" creationId="{A1AA4EA0-A0D7-47C1-E09A-57C5C3BF1287}"/>
          </ac:spMkLst>
        </pc:spChg>
        <pc:spChg chg="mod">
          <ac:chgData name="David Eyre" userId="7ae57284-d6d5-4151-a55a-5b2db6933112" providerId="ADAL" clId="{32CB650B-B1B9-4796-8B5F-6AA30E233991}" dt="2024-08-14T14:57:01.754" v="194"/>
          <ac:spMkLst>
            <pc:docMk/>
            <pc:sldMk cId="3714173979" sldId="326"/>
            <ac:spMk id="7" creationId="{FA2C6139-A6F4-3FC8-452E-9A8DC85BF677}"/>
          </ac:spMkLst>
        </pc:spChg>
        <pc:spChg chg="mod">
          <ac:chgData name="David Eyre" userId="7ae57284-d6d5-4151-a55a-5b2db6933112" providerId="ADAL" clId="{32CB650B-B1B9-4796-8B5F-6AA30E233991}" dt="2024-08-14T14:57:01.754" v="194"/>
          <ac:spMkLst>
            <pc:docMk/>
            <pc:sldMk cId="3714173979" sldId="326"/>
            <ac:spMk id="9" creationId="{A4DCC51D-9CCD-BA5D-27DE-470380BD25E8}"/>
          </ac:spMkLst>
        </pc:spChg>
        <pc:spChg chg="mod">
          <ac:chgData name="David Eyre" userId="7ae57284-d6d5-4151-a55a-5b2db6933112" providerId="ADAL" clId="{32CB650B-B1B9-4796-8B5F-6AA30E233991}" dt="2024-08-14T14:57:01.754" v="194"/>
          <ac:spMkLst>
            <pc:docMk/>
            <pc:sldMk cId="3714173979" sldId="326"/>
            <ac:spMk id="10" creationId="{59AA9CDE-0B37-ADCC-7622-5F95EA802582}"/>
          </ac:spMkLst>
        </pc:spChg>
        <pc:grpChg chg="add mod">
          <ac:chgData name="David Eyre" userId="7ae57284-d6d5-4151-a55a-5b2db6933112" providerId="ADAL" clId="{32CB650B-B1B9-4796-8B5F-6AA30E233991}" dt="2024-08-14T14:57:01.754" v="194"/>
          <ac:grpSpMkLst>
            <pc:docMk/>
            <pc:sldMk cId="3714173979" sldId="326"/>
            <ac:grpSpMk id="3" creationId="{433E0CF0-025D-471D-4FB3-E1E7E2B8191F}"/>
          </ac:grpSpMkLst>
        </pc:grpChg>
        <pc:picChg chg="del">
          <ac:chgData name="David Eyre" userId="7ae57284-d6d5-4151-a55a-5b2db6933112" providerId="ADAL" clId="{32CB650B-B1B9-4796-8B5F-6AA30E233991}" dt="2024-08-14T14:56:43.232" v="187" actId="478"/>
          <ac:picMkLst>
            <pc:docMk/>
            <pc:sldMk cId="3714173979" sldId="326"/>
            <ac:picMk id="5" creationId="{333734E3-CDC8-46E3-D196-9EBFC6C22B18}"/>
          </ac:picMkLst>
        </pc:picChg>
        <pc:picChg chg="mod">
          <ac:chgData name="David Eyre" userId="7ae57284-d6d5-4151-a55a-5b2db6933112" providerId="ADAL" clId="{32CB650B-B1B9-4796-8B5F-6AA30E233991}" dt="2024-08-14T14:57:01.754" v="194"/>
          <ac:picMkLst>
            <pc:docMk/>
            <pc:sldMk cId="3714173979" sldId="326"/>
            <ac:picMk id="8" creationId="{EE59A0F0-C3B6-60F9-B407-033548CD16EA}"/>
          </ac:picMkLst>
        </pc:picChg>
      </pc:sldChg>
      <pc:sldChg chg="addSp delSp modSp mod">
        <pc:chgData name="David Eyre" userId="7ae57284-d6d5-4151-a55a-5b2db6933112" providerId="ADAL" clId="{32CB650B-B1B9-4796-8B5F-6AA30E233991}" dt="2024-08-14T14:57:18.418" v="199"/>
        <pc:sldMkLst>
          <pc:docMk/>
          <pc:sldMk cId="242629606" sldId="327"/>
        </pc:sldMkLst>
        <pc:spChg chg="mod">
          <ac:chgData name="David Eyre" userId="7ae57284-d6d5-4151-a55a-5b2db6933112" providerId="ADAL" clId="{32CB650B-B1B9-4796-8B5F-6AA30E233991}" dt="2024-08-14T14:57:18.418" v="199"/>
          <ac:spMkLst>
            <pc:docMk/>
            <pc:sldMk cId="242629606" sldId="327"/>
            <ac:spMk id="3" creationId="{768FA68F-CA5D-4433-7C87-F442005B05CF}"/>
          </ac:spMkLst>
        </pc:spChg>
        <pc:spChg chg="del">
          <ac:chgData name="David Eyre" userId="7ae57284-d6d5-4151-a55a-5b2db6933112" providerId="ADAL" clId="{32CB650B-B1B9-4796-8B5F-6AA30E233991}" dt="2024-08-14T14:56:20.400" v="181" actId="478"/>
          <ac:spMkLst>
            <pc:docMk/>
            <pc:sldMk cId="242629606" sldId="327"/>
            <ac:spMk id="6" creationId="{A1AA4EA0-A0D7-47C1-E09A-57C5C3BF1287}"/>
          </ac:spMkLst>
        </pc:spChg>
        <pc:spChg chg="mod">
          <ac:chgData name="David Eyre" userId="7ae57284-d6d5-4151-a55a-5b2db6933112" providerId="ADAL" clId="{32CB650B-B1B9-4796-8B5F-6AA30E233991}" dt="2024-08-14T14:57:18.418" v="199"/>
          <ac:spMkLst>
            <pc:docMk/>
            <pc:sldMk cId="242629606" sldId="327"/>
            <ac:spMk id="9" creationId="{E4A62B8F-F890-5CA7-2CCA-E1DF7B514455}"/>
          </ac:spMkLst>
        </pc:spChg>
        <pc:spChg chg="mod">
          <ac:chgData name="David Eyre" userId="7ae57284-d6d5-4151-a55a-5b2db6933112" providerId="ADAL" clId="{32CB650B-B1B9-4796-8B5F-6AA30E233991}" dt="2024-08-14T14:57:18.418" v="199"/>
          <ac:spMkLst>
            <pc:docMk/>
            <pc:sldMk cId="242629606" sldId="327"/>
            <ac:spMk id="10" creationId="{E055157C-3980-C691-596C-F2CF4171108F}"/>
          </ac:spMkLst>
        </pc:spChg>
        <pc:grpChg chg="add mod">
          <ac:chgData name="David Eyre" userId="7ae57284-d6d5-4151-a55a-5b2db6933112" providerId="ADAL" clId="{32CB650B-B1B9-4796-8B5F-6AA30E233991}" dt="2024-08-14T14:57:18.418" v="199"/>
          <ac:grpSpMkLst>
            <pc:docMk/>
            <pc:sldMk cId="242629606" sldId="327"/>
            <ac:grpSpMk id="2" creationId="{9CF3B8BC-ECB1-4F9E-A29A-B4BF2234C7A5}"/>
          </ac:grpSpMkLst>
        </pc:grpChg>
        <pc:picChg chg="del">
          <ac:chgData name="David Eyre" userId="7ae57284-d6d5-4151-a55a-5b2db6933112" providerId="ADAL" clId="{32CB650B-B1B9-4796-8B5F-6AA30E233991}" dt="2024-08-14T14:56:18.551" v="180" actId="478"/>
          <ac:picMkLst>
            <pc:docMk/>
            <pc:sldMk cId="242629606" sldId="327"/>
            <ac:picMk id="5" creationId="{333734E3-CDC8-46E3-D196-9EBFC6C22B18}"/>
          </ac:picMkLst>
        </pc:picChg>
        <pc:picChg chg="mod">
          <ac:chgData name="David Eyre" userId="7ae57284-d6d5-4151-a55a-5b2db6933112" providerId="ADAL" clId="{32CB650B-B1B9-4796-8B5F-6AA30E233991}" dt="2024-08-14T14:56:28.462" v="183" actId="1076"/>
          <ac:picMkLst>
            <pc:docMk/>
            <pc:sldMk cId="242629606" sldId="327"/>
            <ac:picMk id="7" creationId="{035BDFCB-F44D-A6F7-FD30-1F33364A37B3}"/>
          </ac:picMkLst>
        </pc:picChg>
        <pc:picChg chg="mod">
          <ac:chgData name="David Eyre" userId="7ae57284-d6d5-4151-a55a-5b2db6933112" providerId="ADAL" clId="{32CB650B-B1B9-4796-8B5F-6AA30E233991}" dt="2024-08-14T14:57:18.418" v="199"/>
          <ac:picMkLst>
            <pc:docMk/>
            <pc:sldMk cId="242629606" sldId="327"/>
            <ac:picMk id="8" creationId="{2B99C7D5-A339-8B33-7A48-CFEC07CDEB78}"/>
          </ac:picMkLst>
        </pc:picChg>
      </pc:sldChg>
      <pc:sldChg chg="addSp delSp modSp mod">
        <pc:chgData name="David Eyre" userId="7ae57284-d6d5-4151-a55a-5b2db6933112" providerId="ADAL" clId="{32CB650B-B1B9-4796-8B5F-6AA30E233991}" dt="2024-08-14T15:02:19.011" v="262" actId="404"/>
        <pc:sldMkLst>
          <pc:docMk/>
          <pc:sldMk cId="43819724" sldId="329"/>
        </pc:sldMkLst>
        <pc:spChg chg="del mod">
          <ac:chgData name="David Eyre" userId="7ae57284-d6d5-4151-a55a-5b2db6933112" providerId="ADAL" clId="{32CB650B-B1B9-4796-8B5F-6AA30E233991}" dt="2024-08-14T15:00:23.360" v="226" actId="478"/>
          <ac:spMkLst>
            <pc:docMk/>
            <pc:sldMk cId="43819724" sldId="329"/>
            <ac:spMk id="2" creationId="{7D63CA52-D6EF-2374-DFC5-3AD76262DE96}"/>
          </ac:spMkLst>
        </pc:spChg>
        <pc:spChg chg="del mod">
          <ac:chgData name="David Eyre" userId="7ae57284-d6d5-4151-a55a-5b2db6933112" providerId="ADAL" clId="{32CB650B-B1B9-4796-8B5F-6AA30E233991}" dt="2024-08-14T15:00:28.916" v="228" actId="478"/>
          <ac:spMkLst>
            <pc:docMk/>
            <pc:sldMk cId="43819724" sldId="329"/>
            <ac:spMk id="3" creationId="{582C5A9A-2725-BD83-63DA-7F8221FACFEA}"/>
          </ac:spMkLst>
        </pc:spChg>
        <pc:spChg chg="del">
          <ac:chgData name="David Eyre" userId="7ae57284-d6d5-4151-a55a-5b2db6933112" providerId="ADAL" clId="{32CB650B-B1B9-4796-8B5F-6AA30E233991}" dt="2024-08-14T14:56:49.840" v="190" actId="478"/>
          <ac:spMkLst>
            <pc:docMk/>
            <pc:sldMk cId="43819724" sldId="329"/>
            <ac:spMk id="6" creationId="{A1AA4EA0-A0D7-47C1-E09A-57C5C3BF1287}"/>
          </ac:spMkLst>
        </pc:spChg>
        <pc:spChg chg="mod">
          <ac:chgData name="David Eyre" userId="7ae57284-d6d5-4151-a55a-5b2db6933112" providerId="ADAL" clId="{32CB650B-B1B9-4796-8B5F-6AA30E233991}" dt="2024-08-14T14:57:00.135" v="193"/>
          <ac:spMkLst>
            <pc:docMk/>
            <pc:sldMk cId="43819724" sldId="329"/>
            <ac:spMk id="10" creationId="{EECC03C5-40BB-EA40-FF2E-5B5C688D307C}"/>
          </ac:spMkLst>
        </pc:spChg>
        <pc:spChg chg="mod">
          <ac:chgData name="David Eyre" userId="7ae57284-d6d5-4151-a55a-5b2db6933112" providerId="ADAL" clId="{32CB650B-B1B9-4796-8B5F-6AA30E233991}" dt="2024-08-14T14:57:00.135" v="193"/>
          <ac:spMkLst>
            <pc:docMk/>
            <pc:sldMk cId="43819724" sldId="329"/>
            <ac:spMk id="12" creationId="{2DC89AB5-272C-82A2-8291-A1D86F1B6C15}"/>
          </ac:spMkLst>
        </pc:spChg>
        <pc:spChg chg="mod">
          <ac:chgData name="David Eyre" userId="7ae57284-d6d5-4151-a55a-5b2db6933112" providerId="ADAL" clId="{32CB650B-B1B9-4796-8B5F-6AA30E233991}" dt="2024-08-14T14:57:00.135" v="193"/>
          <ac:spMkLst>
            <pc:docMk/>
            <pc:sldMk cId="43819724" sldId="329"/>
            <ac:spMk id="13" creationId="{D8FAFBFE-DF2D-B5DE-157B-A3A1E6119AE0}"/>
          </ac:spMkLst>
        </pc:spChg>
        <pc:spChg chg="add mod">
          <ac:chgData name="David Eyre" userId="7ae57284-d6d5-4151-a55a-5b2db6933112" providerId="ADAL" clId="{32CB650B-B1B9-4796-8B5F-6AA30E233991}" dt="2024-08-14T15:01:30.132" v="254" actId="404"/>
          <ac:spMkLst>
            <pc:docMk/>
            <pc:sldMk cId="43819724" sldId="329"/>
            <ac:spMk id="15" creationId="{38F96242-8EE6-8D6A-A630-2A5A860242E4}"/>
          </ac:spMkLst>
        </pc:spChg>
        <pc:spChg chg="add mod">
          <ac:chgData name="David Eyre" userId="7ae57284-d6d5-4151-a55a-5b2db6933112" providerId="ADAL" clId="{32CB650B-B1B9-4796-8B5F-6AA30E233991}" dt="2024-08-14T15:02:19.011" v="262" actId="404"/>
          <ac:spMkLst>
            <pc:docMk/>
            <pc:sldMk cId="43819724" sldId="329"/>
            <ac:spMk id="19" creationId="{F2CD1426-0B2D-8A65-5E96-9B60CA8000DF}"/>
          </ac:spMkLst>
        </pc:spChg>
        <pc:grpChg chg="add mod">
          <ac:chgData name="David Eyre" userId="7ae57284-d6d5-4151-a55a-5b2db6933112" providerId="ADAL" clId="{32CB650B-B1B9-4796-8B5F-6AA30E233991}" dt="2024-08-14T14:57:00.135" v="193"/>
          <ac:grpSpMkLst>
            <pc:docMk/>
            <pc:sldMk cId="43819724" sldId="329"/>
            <ac:grpSpMk id="8" creationId="{10CA044D-95ED-48CD-F720-CF7303C008D8}"/>
          </ac:grpSpMkLst>
        </pc:grpChg>
        <pc:grpChg chg="add mod">
          <ac:chgData name="David Eyre" userId="7ae57284-d6d5-4151-a55a-5b2db6933112" providerId="ADAL" clId="{32CB650B-B1B9-4796-8B5F-6AA30E233991}" dt="2024-08-14T15:00:30.126" v="229"/>
          <ac:grpSpMkLst>
            <pc:docMk/>
            <pc:sldMk cId="43819724" sldId="329"/>
            <ac:grpSpMk id="16" creationId="{EC2EF69B-5504-3AB2-879B-607A5B3ECC71}"/>
          </ac:grpSpMkLst>
        </pc:grpChg>
        <pc:grpChg chg="add mod">
          <ac:chgData name="David Eyre" userId="7ae57284-d6d5-4151-a55a-5b2db6933112" providerId="ADAL" clId="{32CB650B-B1B9-4796-8B5F-6AA30E233991}" dt="2024-08-14T15:02:15.251" v="259" actId="14100"/>
          <ac:grpSpMkLst>
            <pc:docMk/>
            <pc:sldMk cId="43819724" sldId="329"/>
            <ac:grpSpMk id="22" creationId="{1BD7D055-5FCB-8183-F25E-0A97426798D1}"/>
          </ac:grpSpMkLst>
        </pc:grpChg>
        <pc:picChg chg="del mod">
          <ac:chgData name="David Eyre" userId="7ae57284-d6d5-4151-a55a-5b2db6933112" providerId="ADAL" clId="{32CB650B-B1B9-4796-8B5F-6AA30E233991}" dt="2024-08-14T15:00:26.636" v="227" actId="478"/>
          <ac:picMkLst>
            <pc:docMk/>
            <pc:sldMk cId="43819724" sldId="329"/>
            <ac:picMk id="4" creationId="{9C78AD2D-4E9B-9A32-7D52-80403F90640C}"/>
          </ac:picMkLst>
        </pc:picChg>
        <pc:picChg chg="del">
          <ac:chgData name="David Eyre" userId="7ae57284-d6d5-4151-a55a-5b2db6933112" providerId="ADAL" clId="{32CB650B-B1B9-4796-8B5F-6AA30E233991}" dt="2024-08-14T14:56:48.631" v="189" actId="478"/>
          <ac:picMkLst>
            <pc:docMk/>
            <pc:sldMk cId="43819724" sldId="329"/>
            <ac:picMk id="5" creationId="{333734E3-CDC8-46E3-D196-9EBFC6C22B18}"/>
          </ac:picMkLst>
        </pc:picChg>
        <pc:picChg chg="del mod">
          <ac:chgData name="David Eyre" userId="7ae57284-d6d5-4151-a55a-5b2db6933112" providerId="ADAL" clId="{32CB650B-B1B9-4796-8B5F-6AA30E233991}" dt="2024-08-14T15:00:23.360" v="226" actId="478"/>
          <ac:picMkLst>
            <pc:docMk/>
            <pc:sldMk cId="43819724" sldId="329"/>
            <ac:picMk id="7" creationId="{B42EF49E-D7D8-2B62-2D2A-51E4F97DA396}"/>
          </ac:picMkLst>
        </pc:picChg>
        <pc:picChg chg="mod">
          <ac:chgData name="David Eyre" userId="7ae57284-d6d5-4151-a55a-5b2db6933112" providerId="ADAL" clId="{32CB650B-B1B9-4796-8B5F-6AA30E233991}" dt="2024-08-14T14:57:00.135" v="193"/>
          <ac:picMkLst>
            <pc:docMk/>
            <pc:sldMk cId="43819724" sldId="329"/>
            <ac:picMk id="11" creationId="{90A7978E-21C5-124A-ACEE-57F1A17D26DD}"/>
          </ac:picMkLst>
        </pc:picChg>
        <pc:picChg chg="add mod">
          <ac:chgData name="David Eyre" userId="7ae57284-d6d5-4151-a55a-5b2db6933112" providerId="ADAL" clId="{32CB650B-B1B9-4796-8B5F-6AA30E233991}" dt="2024-08-14T15:01:59.764" v="256" actId="164"/>
          <ac:picMkLst>
            <pc:docMk/>
            <pc:sldMk cId="43819724" sldId="329"/>
            <ac:picMk id="14" creationId="{AA255D02-462B-74ED-B563-D7AEE05D0817}"/>
          </ac:picMkLst>
        </pc:picChg>
        <pc:picChg chg="mod">
          <ac:chgData name="David Eyre" userId="7ae57284-d6d5-4151-a55a-5b2db6933112" providerId="ADAL" clId="{32CB650B-B1B9-4796-8B5F-6AA30E233991}" dt="2024-08-14T15:00:30.126" v="229"/>
          <ac:picMkLst>
            <pc:docMk/>
            <pc:sldMk cId="43819724" sldId="329"/>
            <ac:picMk id="17" creationId="{4DAB3FC8-2099-E07D-F1AA-66A139A42A22}"/>
          </ac:picMkLst>
        </pc:picChg>
        <pc:picChg chg="mod">
          <ac:chgData name="David Eyre" userId="7ae57284-d6d5-4151-a55a-5b2db6933112" providerId="ADAL" clId="{32CB650B-B1B9-4796-8B5F-6AA30E233991}" dt="2024-08-14T15:00:30.126" v="229"/>
          <ac:picMkLst>
            <pc:docMk/>
            <pc:sldMk cId="43819724" sldId="329"/>
            <ac:picMk id="18" creationId="{BDD262DD-70BC-CE54-742B-BAE4DD21BF1C}"/>
          </ac:picMkLst>
        </pc:picChg>
        <pc:picChg chg="add mod">
          <ac:chgData name="David Eyre" userId="7ae57284-d6d5-4151-a55a-5b2db6933112" providerId="ADAL" clId="{32CB650B-B1B9-4796-8B5F-6AA30E233991}" dt="2024-08-14T15:01:53.135" v="255"/>
          <ac:picMkLst>
            <pc:docMk/>
            <pc:sldMk cId="43819724" sldId="329"/>
            <ac:picMk id="20" creationId="{CEA06523-03F5-2398-84AB-BF8456D0898E}"/>
          </ac:picMkLst>
        </pc:picChg>
        <pc:picChg chg="add mod">
          <ac:chgData name="David Eyre" userId="7ae57284-d6d5-4151-a55a-5b2db6933112" providerId="ADAL" clId="{32CB650B-B1B9-4796-8B5F-6AA30E233991}" dt="2024-08-14T15:02:08.041" v="258" actId="1076"/>
          <ac:picMkLst>
            <pc:docMk/>
            <pc:sldMk cId="43819724" sldId="329"/>
            <ac:picMk id="21" creationId="{89F91670-CAB7-C194-50E9-39A22460F71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D998901-E5D0-4C87-8C43-537BC35E1C4C}" type="datetimeFigureOut">
              <a:rPr lang="en-GB" smtClean="0"/>
              <a:t>14/08/2024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80DF230-C197-4F98-8A70-C829AA67CF56}" type="slidenum">
              <a:rPr lang="en-GB" smtClean="0"/>
              <a:t>‹#›</a:t>
            </a:fld>
            <a:endParaRPr lang="en-GB"/>
          </a:p>
        </p:txBody>
      </p:sp>
    </p:spTree>
    <p:extLst>
      <p:ext uri="{BB962C8B-B14F-4D97-AF65-F5344CB8AC3E}">
        <p14:creationId xmlns:p14="http://schemas.microsoft.com/office/powerpoint/2010/main" val="3128389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80DF230-C197-4F98-8A70-C829AA67CF56}" type="slidenum">
              <a:rPr lang="en-GB" smtClean="0"/>
              <a:t>1</a:t>
            </a:fld>
            <a:endParaRPr lang="en-GB"/>
          </a:p>
        </p:txBody>
      </p:sp>
    </p:spTree>
    <p:extLst>
      <p:ext uri="{BB962C8B-B14F-4D97-AF65-F5344CB8AC3E}">
        <p14:creationId xmlns:p14="http://schemas.microsoft.com/office/powerpoint/2010/main" val="2229966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cs typeface="WenQuanYi Micro Hei" charset="0"/>
              </a:rPr>
              <a:t>16. If your press release isn’t used, don’t be disheartened. You won’t win every time and the best way to deal with this is, if you get the opportunity, ask the journalist why it didn’t appear. The most common answer will be lack of space or missing the paper’s deadline but it may be that you haven’t phrased your amazing press release right or made it clear enough. Ask for feedback and what kind of stories they’d be interested in or how you can hone your media work to make sure it has the best chance of getting used. Journalists will share this info, if they have thoughts or opinions on it, they’ll share them.</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cs typeface="WenQuanYi Micro Hei" charset="0"/>
              </a:rPr>
              <a:t>The joy – and the pure hard slog – of journalism is it has to be reinvented every single day. So there is always going to be another chance to place something else.</a:t>
            </a:r>
          </a:p>
        </p:txBody>
      </p:sp>
      <p:sp>
        <p:nvSpPr>
          <p:cNvPr id="4" name="Slide Number Placeholder 3"/>
          <p:cNvSpPr>
            <a:spLocks noGrp="1"/>
          </p:cNvSpPr>
          <p:nvPr>
            <p:ph type="sldNum" sz="quarter" idx="5"/>
          </p:nvPr>
        </p:nvSpPr>
        <p:spPr/>
        <p:txBody>
          <a:bodyPr/>
          <a:lstStyle/>
          <a:p>
            <a:fld id="{780DF230-C197-4F98-8A70-C829AA67CF56}" type="slidenum">
              <a:rPr lang="en-GB" smtClean="0"/>
              <a:t>10</a:t>
            </a:fld>
            <a:endParaRPr lang="en-GB"/>
          </a:p>
        </p:txBody>
      </p:sp>
    </p:spTree>
    <p:extLst>
      <p:ext uri="{BB962C8B-B14F-4D97-AF65-F5344CB8AC3E}">
        <p14:creationId xmlns:p14="http://schemas.microsoft.com/office/powerpoint/2010/main" val="2910079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cs typeface="WenQuanYi Micro Hei" charset="0"/>
              </a:rPr>
              <a:t>A few words on pics. If you’re selling something an event, you’ll be asked if you have pics of it. No-one expects you to be an expert but a few simple tips might help: remember the rule of thirds, check the light, focus and keep it tight – no pillars or lampposts or trees coming out of heads. And if you’re taking the pics, make sure you have permission of the people in them to use them in the media – children in particular have to have consent.</a:t>
            </a:r>
          </a:p>
        </p:txBody>
      </p:sp>
      <p:sp>
        <p:nvSpPr>
          <p:cNvPr id="4" name="Slide Number Placeholder 3"/>
          <p:cNvSpPr>
            <a:spLocks noGrp="1"/>
          </p:cNvSpPr>
          <p:nvPr>
            <p:ph type="sldNum" sz="quarter" idx="5"/>
          </p:nvPr>
        </p:nvSpPr>
        <p:spPr/>
        <p:txBody>
          <a:bodyPr/>
          <a:lstStyle/>
          <a:p>
            <a:fld id="{780DF230-C197-4F98-8A70-C829AA67CF56}" type="slidenum">
              <a:rPr lang="en-GB" smtClean="0"/>
              <a:t>11</a:t>
            </a:fld>
            <a:endParaRPr lang="en-GB"/>
          </a:p>
        </p:txBody>
      </p:sp>
    </p:spTree>
    <p:extLst>
      <p:ext uri="{BB962C8B-B14F-4D97-AF65-F5344CB8AC3E}">
        <p14:creationId xmlns:p14="http://schemas.microsoft.com/office/powerpoint/2010/main" val="2720785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cs typeface="WenQuanYi Micro Hei" charset="0"/>
            </a:endParaRPr>
          </a:p>
        </p:txBody>
      </p:sp>
      <p:sp>
        <p:nvSpPr>
          <p:cNvPr id="4" name="Slide Number Placeholder 3"/>
          <p:cNvSpPr>
            <a:spLocks noGrp="1"/>
          </p:cNvSpPr>
          <p:nvPr>
            <p:ph type="sldNum" sz="quarter" idx="5"/>
          </p:nvPr>
        </p:nvSpPr>
        <p:spPr/>
        <p:txBody>
          <a:bodyPr/>
          <a:lstStyle/>
          <a:p>
            <a:fld id="{780DF230-C197-4F98-8A70-C829AA67CF56}" type="slidenum">
              <a:rPr lang="en-GB" smtClean="0"/>
              <a:t>12</a:t>
            </a:fld>
            <a:endParaRPr lang="en-GB"/>
          </a:p>
        </p:txBody>
      </p:sp>
    </p:spTree>
    <p:extLst>
      <p:ext uri="{BB962C8B-B14F-4D97-AF65-F5344CB8AC3E}">
        <p14:creationId xmlns:p14="http://schemas.microsoft.com/office/powerpoint/2010/main" val="798407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80DF230-C197-4F98-8A70-C829AA67CF56}" type="slidenum">
              <a:rPr lang="en-GB" smtClean="0"/>
              <a:t>13</a:t>
            </a:fld>
            <a:endParaRPr lang="en-GB"/>
          </a:p>
        </p:txBody>
      </p:sp>
    </p:spTree>
    <p:extLst>
      <p:ext uri="{BB962C8B-B14F-4D97-AF65-F5344CB8AC3E}">
        <p14:creationId xmlns:p14="http://schemas.microsoft.com/office/powerpoint/2010/main" val="410628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80DF230-C197-4F98-8A70-C829AA67CF56}" type="slidenum">
              <a:rPr lang="en-GB" smtClean="0"/>
              <a:t>2</a:t>
            </a:fld>
            <a:endParaRPr lang="en-GB"/>
          </a:p>
        </p:txBody>
      </p:sp>
    </p:spTree>
    <p:extLst>
      <p:ext uri="{BB962C8B-B14F-4D97-AF65-F5344CB8AC3E}">
        <p14:creationId xmlns:p14="http://schemas.microsoft.com/office/powerpoint/2010/main" val="4202153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80DF230-C197-4F98-8A70-C829AA67CF56}" type="slidenum">
              <a:rPr lang="en-GB" smtClean="0"/>
              <a:t>3</a:t>
            </a:fld>
            <a:endParaRPr lang="en-GB"/>
          </a:p>
        </p:txBody>
      </p:sp>
    </p:spTree>
    <p:extLst>
      <p:ext uri="{BB962C8B-B14F-4D97-AF65-F5344CB8AC3E}">
        <p14:creationId xmlns:p14="http://schemas.microsoft.com/office/powerpoint/2010/main" val="635798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US"/>
              <a:t>What examples can you think of in each category? Write on sticky note. Put on wall. Discussion – which ones will get you the most audience? Which ones will be easier to get into? Which ones are right for the audience you’re trying to reach? </a:t>
            </a:r>
            <a:endParaRPr lang="en-GB"/>
          </a:p>
        </p:txBody>
      </p:sp>
      <p:sp>
        <p:nvSpPr>
          <p:cNvPr id="4" name="Slide Number Placeholder 3"/>
          <p:cNvSpPr>
            <a:spLocks noGrp="1"/>
          </p:cNvSpPr>
          <p:nvPr>
            <p:ph type="sldNum" sz="quarter" idx="5"/>
          </p:nvPr>
        </p:nvSpPr>
        <p:spPr/>
        <p:txBody>
          <a:bodyPr/>
          <a:lstStyle/>
          <a:p>
            <a:fld id="{780DF230-C197-4F98-8A70-C829AA67CF56}" type="slidenum">
              <a:rPr lang="en-GB" smtClean="0"/>
              <a:t>4</a:t>
            </a:fld>
            <a:endParaRPr lang="en-GB"/>
          </a:p>
        </p:txBody>
      </p:sp>
    </p:spTree>
    <p:extLst>
      <p:ext uri="{BB962C8B-B14F-4D97-AF65-F5344CB8AC3E}">
        <p14:creationId xmlns:p14="http://schemas.microsoft.com/office/powerpoint/2010/main" val="2688638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cs typeface="WenQuanYi Micro Hei" charset="0"/>
              </a:rPr>
              <a:t>Journalists want something that is:</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cs typeface="WenQuanYi Micro Hei" charset="0"/>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cs typeface="WenQuanYi Micro Hei" charset="0"/>
              </a:rPr>
              <a:t>T- Timely – no point telling them too late</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cs typeface="WenQuanYi Micro Hei" charset="0"/>
              </a:rPr>
              <a:t>R- Real – journalists and reporters deal with facts- statistics, figures that can prove your shop’s worth or things that are happening </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cs typeface="WenQuanYi Micro Hei" charset="0"/>
              </a:rPr>
              <a:t>U- Unique/ Quirky/ different/ unusual </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cs typeface="WenQuanYi Micro Hei" charset="0"/>
              </a:rPr>
              <a:t>T - Topical-– is your story about something local, happening in your area? Or is it about a current theme or issue? </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cs typeface="WenQuanYi Micro Hei" charset="0"/>
              </a:rPr>
              <a:t>H- Human- every story is about people- the human factor- so it should not be difficult to talk </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a:cs typeface="WenQuanYi Micro Hei" charset="0"/>
            </a:endParaRPr>
          </a:p>
          <a:p>
            <a:endParaRPr lang="en-GB"/>
          </a:p>
          <a:p>
            <a:endParaRPr lang="en-GB"/>
          </a:p>
        </p:txBody>
      </p:sp>
      <p:sp>
        <p:nvSpPr>
          <p:cNvPr id="4" name="Slide Number Placeholder 3"/>
          <p:cNvSpPr>
            <a:spLocks noGrp="1"/>
          </p:cNvSpPr>
          <p:nvPr>
            <p:ph type="sldNum" sz="quarter" idx="5"/>
          </p:nvPr>
        </p:nvSpPr>
        <p:spPr/>
        <p:txBody>
          <a:bodyPr/>
          <a:lstStyle/>
          <a:p>
            <a:fld id="{780DF230-C197-4F98-8A70-C829AA67CF56}" type="slidenum">
              <a:rPr lang="en-GB" smtClean="0"/>
              <a:t>5</a:t>
            </a:fld>
            <a:endParaRPr lang="en-GB"/>
          </a:p>
        </p:txBody>
      </p:sp>
    </p:spTree>
    <p:extLst>
      <p:ext uri="{BB962C8B-B14F-4D97-AF65-F5344CB8AC3E}">
        <p14:creationId xmlns:p14="http://schemas.microsoft.com/office/powerpoint/2010/main" val="2531785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cs typeface="WenQuanYi Micro Hei" charset="0"/>
              </a:rPr>
              <a:t>Do any of you know any journalists? Do you buy your local paper? If you don’t already, either go to your newsagents and get one or look for free in your library. Look at the kinds of stories they run, look for </a:t>
            </a:r>
            <a:r>
              <a:rPr lang="en-GB" altLang="en-US" err="1">
                <a:cs typeface="WenQuanYi Micro Hei" charset="0"/>
              </a:rPr>
              <a:t>bylines</a:t>
            </a:r>
            <a:r>
              <a:rPr lang="en-GB" altLang="en-US">
                <a:cs typeface="WenQuanYi Micro Hei" charset="0"/>
              </a:rPr>
              <a:t> (the name of the journalist who wrote the story) so you can aim your ideas at the right person. Find out what day the paper comes out and when their deadline for stories is, you can call and ask for this info. Don’t be afraid to call the journalists and ask for information or advice like this. If they’re not busy, they’ll usually be glad to help. You, your colleagues, friends and family are their readers. But the more homework you’ve done, the easier you’ll find it, </a:t>
            </a:r>
            <a:r>
              <a:rPr lang="en-GB" altLang="en-US" err="1">
                <a:cs typeface="WenQuanYi Micro Hei" charset="0"/>
              </a:rPr>
              <a:t>eg</a:t>
            </a:r>
            <a:r>
              <a:rPr lang="en-GB" altLang="en-US">
                <a:cs typeface="WenQuanYi Micro Hei" charset="0"/>
              </a:rPr>
              <a:t> asking for a journo by name, suggesting where in the paper your story could run.</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cs typeface="WenQuanYi Micro Hei" charset="0"/>
              </a:rPr>
              <a:t>Your local newspaper should be your first port of call. If you’ve got something sensational you think could make the national media, contact me and I’ll look into helping you place it. BBC and STV both have local divisions online that are desperate for local stories. They’ll want videos or pics to go with it though.</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a:cs typeface="WenQuanYi Micro Hei" charset="0"/>
              </a:rPr>
              <a:t>Once you’ve made contact with a journalist, keep in touch but don’t pester them. An email or phone call every week or 2 to keep them up to date with on-going activities is fine if they show interest but otherwise keep it restricted to your news releases. Hopefully though you’ll build a relationship with them. Invite them to events. Put them on your mailing lists.</a:t>
            </a:r>
          </a:p>
        </p:txBody>
      </p:sp>
      <p:sp>
        <p:nvSpPr>
          <p:cNvPr id="4" name="Slide Number Placeholder 3"/>
          <p:cNvSpPr>
            <a:spLocks noGrp="1"/>
          </p:cNvSpPr>
          <p:nvPr>
            <p:ph type="sldNum" sz="quarter" idx="5"/>
          </p:nvPr>
        </p:nvSpPr>
        <p:spPr/>
        <p:txBody>
          <a:bodyPr/>
          <a:lstStyle/>
          <a:p>
            <a:fld id="{780DF230-C197-4F98-8A70-C829AA67CF56}" type="slidenum">
              <a:rPr lang="en-GB" smtClean="0"/>
              <a:t>6</a:t>
            </a:fld>
            <a:endParaRPr lang="en-GB"/>
          </a:p>
        </p:txBody>
      </p:sp>
    </p:spTree>
    <p:extLst>
      <p:ext uri="{BB962C8B-B14F-4D97-AF65-F5344CB8AC3E}">
        <p14:creationId xmlns:p14="http://schemas.microsoft.com/office/powerpoint/2010/main" val="2443279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1200">
                <a:cs typeface="WenQuanYi Micro Hei" charset="0"/>
              </a:rPr>
              <a:t>News Releases are essential for dealing with the media. They are what a journalist will ask for if they don’t have much time, they will often use the press release as copy and it is always good to refer to yourself. It gives everyone involved a chance to agree on what you are saying publicly, keeps a record of what you have said and journalists will know what to expect. Given all of this there are a few guidelines to writing a press release:</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1200">
                <a:cs typeface="WenQuanYi Micro Hei" charset="0"/>
              </a:rPr>
              <a:t>Make sure that anybody who picks up the press release can understand what is on the page. Try to avoid using jargon or technical terms unless essential to the press release, and then make sure you put a note at the end explaining what the term means.</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1200">
                <a:cs typeface="WenQuanYi Micro Hei" charset="0"/>
              </a:rPr>
              <a:t>POINT: Ask if any participants knows what a press release is and how to make one.</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1200">
                <a:cs typeface="WenQuanYi Micro Hei" charset="0"/>
              </a:rPr>
              <a:t>Key message are the main things that you are trying to communicate. An easy way to decide what your key messages are to summarise the stunt/event and why you are doing it in 3 lines or less. The more succinct the more punch they pack. Make sure they go near the top of the page. If a rushed journalist is only glancing at the first few lines of each press release they see, you want to make sure they have read what it is you are trying to say.</a:t>
            </a:r>
          </a:p>
          <a:p>
            <a:pPr>
              <a:lnSpc>
                <a:spcPct val="90000"/>
              </a:lnSpc>
              <a:spcBef>
                <a:spcPts val="413"/>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1200">
                <a:cs typeface="WenQuanYi Micro Hei" charset="0"/>
              </a:rPr>
              <a:t>This is the most important part! YOU MUST INCLUDE YOUR CONTACT DETAILS, or you will never know if journalists are trying to get in touch to come to your event or arrange an interview. Also if they have any queries they will contact you, so if they can’t get in contact they may drop the story or worse, print incorrect information.</a:t>
            </a:r>
          </a:p>
        </p:txBody>
      </p:sp>
      <p:sp>
        <p:nvSpPr>
          <p:cNvPr id="4" name="Slide Number Placeholder 3"/>
          <p:cNvSpPr>
            <a:spLocks noGrp="1"/>
          </p:cNvSpPr>
          <p:nvPr>
            <p:ph type="sldNum" sz="quarter" idx="5"/>
          </p:nvPr>
        </p:nvSpPr>
        <p:spPr/>
        <p:txBody>
          <a:bodyPr/>
          <a:lstStyle/>
          <a:p>
            <a:fld id="{780DF230-C197-4F98-8A70-C829AA67CF56}" type="slidenum">
              <a:rPr lang="en-GB" smtClean="0"/>
              <a:t>7</a:t>
            </a:fld>
            <a:endParaRPr lang="en-GB"/>
          </a:p>
        </p:txBody>
      </p:sp>
    </p:spTree>
    <p:extLst>
      <p:ext uri="{BB962C8B-B14F-4D97-AF65-F5344CB8AC3E}">
        <p14:creationId xmlns:p14="http://schemas.microsoft.com/office/powerpoint/2010/main" val="3153842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228600" indent="-228600" eaLnBrk="1" hangingPunct="1">
              <a:spcBef>
                <a:spcPts val="750"/>
              </a:spcBef>
              <a:buFont typeface="Times New Roman" panose="02020603050405020304" pitchFamily="18" charset="0"/>
              <a:buAutoNum type="arabicPeriod"/>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GB" altLang="en-US" dirty="0">
                <a:latin typeface="Arial" panose="020B0604020202020204" pitchFamily="34" charset="0"/>
                <a:cs typeface="Arial" panose="020B0604020202020204" pitchFamily="34" charset="0"/>
              </a:rPr>
              <a:t>an embargo allows you to keep control over when your story is publicised and gives journalists a date to work to. No coverage can appear until the date and time you specify.</a:t>
            </a:r>
          </a:p>
          <a:p>
            <a:pPr marL="228600" indent="-228600" eaLnBrk="1" hangingPunct="1">
              <a:spcBef>
                <a:spcPts val="750"/>
              </a:spcBef>
              <a:buFont typeface="Times New Roman" panose="02020603050405020304" pitchFamily="18" charset="0"/>
              <a:buAutoNum type="arabicPeriod"/>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GB" altLang="en-US" dirty="0">
                <a:latin typeface="Arial" panose="020B0604020202020204" pitchFamily="34" charset="0"/>
                <a:cs typeface="Arial" panose="020B0604020202020204" pitchFamily="34" charset="0"/>
              </a:rPr>
              <a:t>The heading should be typed in bold and centred. Keep it short, snappy and to the point.</a:t>
            </a:r>
          </a:p>
          <a:p>
            <a:pPr marL="228600" indent="-228600" eaLnBrk="1" hangingPunct="1">
              <a:spcBef>
                <a:spcPts val="750"/>
              </a:spcBef>
              <a:buFont typeface="Times New Roman" panose="02020603050405020304" pitchFamily="18" charset="0"/>
              <a:buAutoNum type="arabicPeriod"/>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GB" altLang="en-US" dirty="0">
                <a:latin typeface="Arial" panose="020B0604020202020204" pitchFamily="34" charset="0"/>
                <a:cs typeface="Arial" panose="020B0604020202020204" pitchFamily="34" charset="0"/>
              </a:rPr>
              <a:t>Start with a bang. Get the five W’s in straight away – </a:t>
            </a:r>
            <a:r>
              <a:rPr lang="en-GB" altLang="en-US" b="1" dirty="0">
                <a:latin typeface="Arial" panose="020B0604020202020204" pitchFamily="34" charset="0"/>
                <a:cs typeface="Arial" panose="020B0604020202020204" pitchFamily="34" charset="0"/>
              </a:rPr>
              <a:t>Who, When, What, Where, Why</a:t>
            </a:r>
          </a:p>
          <a:p>
            <a:pPr marL="228600" indent="-228600" eaLnBrk="1" hangingPunct="1">
              <a:spcBef>
                <a:spcPts val="750"/>
              </a:spcBef>
              <a:buFont typeface="Times New Roman" panose="02020603050405020304" pitchFamily="18" charset="0"/>
              <a:buAutoNum type="arabicPeriod"/>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GB" altLang="en-US" dirty="0">
                <a:latin typeface="Arial" panose="020B0604020202020204" pitchFamily="34" charset="0"/>
                <a:cs typeface="Arial" panose="020B0604020202020204" pitchFamily="34" charset="0"/>
              </a:rPr>
              <a:t>Make your points in order of importance. The second paragraph should elaborate on the first one. You are essentially telling a story, so you must give the reader the full picture. Spell out the facts, give statistics, quote names and numbers of people involved.</a:t>
            </a:r>
          </a:p>
          <a:p>
            <a:pPr marL="228600" indent="-228600" eaLnBrk="1" hangingPunct="1">
              <a:spcBef>
                <a:spcPts val="750"/>
              </a:spcBef>
              <a:buFont typeface="Times New Roman" panose="02020603050405020304" pitchFamily="18" charset="0"/>
              <a:buAutoNum type="arabicPeriod"/>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GB" altLang="en-US" dirty="0">
                <a:latin typeface="Arial" panose="020B0604020202020204" pitchFamily="34" charset="0"/>
                <a:cs typeface="Arial" panose="020B0604020202020204" pitchFamily="34" charset="0"/>
              </a:rPr>
              <a:t>Include a direct quote from the most relevant person involved, it will humanise the story. Keep the quote brief, providing an overview of the event. If writing a quote for somebody else, get their approval before using it. Remember to give the person’s full name and job title.</a:t>
            </a:r>
          </a:p>
          <a:p>
            <a:pPr marL="228600" indent="-228600" eaLnBrk="1" hangingPunct="1">
              <a:spcBef>
                <a:spcPts val="750"/>
              </a:spcBef>
              <a:buFont typeface="Times New Roman" panose="02020603050405020304" pitchFamily="18" charset="0"/>
              <a:buAutoNum type="arabicPeriod"/>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GB" altLang="en-US" dirty="0">
                <a:latin typeface="Arial" panose="020B0604020202020204" pitchFamily="34" charset="0"/>
                <a:cs typeface="Arial" panose="020B0604020202020204" pitchFamily="34" charset="0"/>
              </a:rPr>
              <a:t>If the press release spreads to a second page type "more follows" at the bottom right hand corner and "continued" at the top of the second page. Never split paragraphs or sentences.</a:t>
            </a:r>
          </a:p>
          <a:p>
            <a:pPr marL="228600" indent="-228600" eaLnBrk="1" hangingPunct="1">
              <a:spcBef>
                <a:spcPts val="750"/>
              </a:spcBef>
              <a:buFont typeface="Times New Roman" panose="02020603050405020304" pitchFamily="18" charset="0"/>
              <a:buAutoNum type="arabicPeriod"/>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GB" altLang="en-US" b="1" dirty="0">
                <a:latin typeface="Arial" panose="020B0604020202020204" pitchFamily="34" charset="0"/>
                <a:cs typeface="Arial" panose="020B0604020202020204" pitchFamily="34" charset="0"/>
              </a:rPr>
              <a:t>Contact:</a:t>
            </a:r>
            <a:r>
              <a:rPr lang="en-GB" altLang="en-US" dirty="0">
                <a:latin typeface="Arial" panose="020B0604020202020204" pitchFamily="34" charset="0"/>
                <a:cs typeface="Arial" panose="020B0604020202020204" pitchFamily="34" charset="0"/>
              </a:rPr>
              <a:t> Give names and telephone numbers of people a journalist can contact for further information.</a:t>
            </a:r>
          </a:p>
          <a:p>
            <a:pPr marL="228600" indent="-228600" eaLnBrk="1" hangingPunct="1">
              <a:spcBef>
                <a:spcPts val="750"/>
              </a:spcBef>
              <a:buFont typeface="Times New Roman" panose="02020603050405020304" pitchFamily="18" charset="0"/>
              <a:buAutoNum type="arabicPeriod"/>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GB" altLang="en-US" dirty="0">
                <a:latin typeface="Arial" panose="020B0604020202020204" pitchFamily="34" charset="0"/>
                <a:cs typeface="Arial" panose="020B0604020202020204" pitchFamily="34" charset="0"/>
              </a:rPr>
              <a:t>This is your last chance to give journalists details of how they can get copies of a report, photograph or any other information.</a:t>
            </a:r>
          </a:p>
          <a:p>
            <a:pPr marL="228600" indent="-228600" eaLnBrk="1" hangingPunct="1">
              <a:spcBef>
                <a:spcPts val="750"/>
              </a:spcBef>
              <a:buFont typeface="Times New Roman" panose="02020603050405020304" pitchFamily="18" charset="0"/>
              <a:buAutoNum type="arabicPeriod"/>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GB" altLang="en-US" dirty="0">
                <a:latin typeface="Arial" panose="020B0604020202020204" pitchFamily="34" charset="0"/>
                <a:cs typeface="Arial" panose="020B0604020202020204" pitchFamily="34" charset="0"/>
              </a:rPr>
              <a:t>EXERCISE: Hand out the cut up press releases to each group. They should receive both press releases, cut up at each paragraph, mixed together. Ask the participants to put the cut up pieces of paper in the order they think best for a press release, sorting out which paragraphs belong to which press release. The added challenge is that they are not allowed to speak while the complete the task.</a:t>
            </a:r>
          </a:p>
          <a:p>
            <a:pPr marL="228600" indent="-228600" eaLnBrk="1" hangingPunct="1">
              <a:spcBef>
                <a:spcPts val="750"/>
              </a:spcBef>
              <a:buFont typeface="Times New Roman" panose="02020603050405020304" pitchFamily="18" charset="0"/>
              <a:buAutoNum type="arabicPeriod"/>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endParaRPr lang="en-GB" alt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80DF230-C197-4F98-8A70-C829AA67CF56}" type="slidenum">
              <a:rPr lang="en-GB" smtClean="0"/>
              <a:t>8</a:t>
            </a:fld>
            <a:endParaRPr lang="en-GB"/>
          </a:p>
        </p:txBody>
      </p:sp>
    </p:spTree>
    <p:extLst>
      <p:ext uri="{BB962C8B-B14F-4D97-AF65-F5344CB8AC3E}">
        <p14:creationId xmlns:p14="http://schemas.microsoft.com/office/powerpoint/2010/main" val="4254676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indent="0" eaLnBrk="1" hangingPunct="1">
              <a:spcBef>
                <a:spcPts val="750"/>
              </a:spcBef>
              <a:buFont typeface="Times New Roman" panose="02020603050405020304" pitchFamily="18" charset="0"/>
              <a:buNone/>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US" altLang="en-US">
                <a:latin typeface="Arial" panose="020B0604020202020204" pitchFamily="34" charset="0"/>
                <a:cs typeface="Arial" panose="020B0604020202020204" pitchFamily="34" charset="0"/>
              </a:rPr>
              <a:t>Think about broadcast journalism. Remember that television needs something interesting to film. Radio interviews are often done over Zoom or through voice clips on WhatsApp.</a:t>
            </a:r>
            <a:endParaRPr lang="en-GB" alt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80DF230-C197-4F98-8A70-C829AA67CF56}" type="slidenum">
              <a:rPr lang="en-GB" smtClean="0"/>
              <a:t>9</a:t>
            </a:fld>
            <a:endParaRPr lang="en-GB"/>
          </a:p>
        </p:txBody>
      </p:sp>
    </p:spTree>
    <p:extLst>
      <p:ext uri="{BB962C8B-B14F-4D97-AF65-F5344CB8AC3E}">
        <p14:creationId xmlns:p14="http://schemas.microsoft.com/office/powerpoint/2010/main" val="1031197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B99CD-AF48-1537-CAF8-DB137B67E1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3AA935-8E7A-F4A0-F72D-E4121D327245}"/>
              </a:ext>
            </a:extLst>
          </p:cNvPr>
          <p:cNvSpPr>
            <a:spLocks noGrp="1"/>
          </p:cNvSpPr>
          <p:nvPr>
            <p:ph type="subTitle" idx="1"/>
          </p:nvPr>
        </p:nvSpPr>
        <p:spPr>
          <a:xfrm>
            <a:off x="1524000" y="3602038"/>
            <a:ext cx="9144000" cy="1655762"/>
          </a:xfrm>
        </p:spPr>
        <p:txBody>
          <a:bodyPr/>
          <a:lstStyle>
            <a:lvl1pPr marL="0" indent="0" algn="ctr">
              <a:buNone/>
              <a:defRPr sz="2400"/>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F4EFA0B-0220-6837-3203-663B911F9B1F}"/>
              </a:ext>
            </a:extLst>
          </p:cNvPr>
          <p:cNvSpPr>
            <a:spLocks noGrp="1"/>
          </p:cNvSpPr>
          <p:nvPr>
            <p:ph type="dt" sz="half" idx="10"/>
          </p:nvPr>
        </p:nvSpPr>
        <p:spPr/>
        <p:txBody>
          <a:bodyPr/>
          <a:lstStyle/>
          <a:p>
            <a:fld id="{AAAF8DCC-2CC5-497E-A546-72607E6E9595}" type="datetimeFigureOut">
              <a:rPr lang="en-GB" smtClean="0"/>
              <a:t>14/08/2024</a:t>
            </a:fld>
            <a:endParaRPr lang="en-GB"/>
          </a:p>
        </p:txBody>
      </p:sp>
      <p:sp>
        <p:nvSpPr>
          <p:cNvPr id="5" name="Footer Placeholder 4">
            <a:extLst>
              <a:ext uri="{FF2B5EF4-FFF2-40B4-BE49-F238E27FC236}">
                <a16:creationId xmlns:a16="http://schemas.microsoft.com/office/drawing/2014/main" id="{A070EAC3-7F14-FF73-8A97-61BA0F0240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8CA901-618F-2370-41AE-62FF824A427E}"/>
              </a:ext>
            </a:extLst>
          </p:cNvPr>
          <p:cNvSpPr>
            <a:spLocks noGrp="1"/>
          </p:cNvSpPr>
          <p:nvPr>
            <p:ph type="sldNum" sz="quarter" idx="12"/>
          </p:nvPr>
        </p:nvSpPr>
        <p:spPr/>
        <p:txBody>
          <a:bodyPr/>
          <a:lstStyle/>
          <a:p>
            <a:fld id="{346B3521-D3AE-4B69-8CD5-2B4F0DF554AE}" type="slidenum">
              <a:rPr lang="en-GB" smtClean="0"/>
              <a:t>‹#›</a:t>
            </a:fld>
            <a:endParaRPr lang="en-GB"/>
          </a:p>
        </p:txBody>
      </p:sp>
    </p:spTree>
    <p:extLst>
      <p:ext uri="{BB962C8B-B14F-4D97-AF65-F5344CB8AC3E}">
        <p14:creationId xmlns:p14="http://schemas.microsoft.com/office/powerpoint/2010/main" val="2623013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7DEE4-8D0E-EA82-F9EA-6CACC6E63D9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5B63982-EEDC-80F2-3389-622E89BF3A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97D8CD-B4EE-34D7-FAB9-3EAB61EC4EC9}"/>
              </a:ext>
            </a:extLst>
          </p:cNvPr>
          <p:cNvSpPr>
            <a:spLocks noGrp="1"/>
          </p:cNvSpPr>
          <p:nvPr>
            <p:ph type="dt" sz="half" idx="10"/>
          </p:nvPr>
        </p:nvSpPr>
        <p:spPr/>
        <p:txBody>
          <a:bodyPr/>
          <a:lstStyle/>
          <a:p>
            <a:fld id="{AAAF8DCC-2CC5-497E-A546-72607E6E9595}" type="datetimeFigureOut">
              <a:rPr lang="en-GB" smtClean="0"/>
              <a:t>14/08/2024</a:t>
            </a:fld>
            <a:endParaRPr lang="en-GB"/>
          </a:p>
        </p:txBody>
      </p:sp>
      <p:sp>
        <p:nvSpPr>
          <p:cNvPr id="5" name="Footer Placeholder 4">
            <a:extLst>
              <a:ext uri="{FF2B5EF4-FFF2-40B4-BE49-F238E27FC236}">
                <a16:creationId xmlns:a16="http://schemas.microsoft.com/office/drawing/2014/main" id="{96148302-D0C3-9806-16BD-E0613EF296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97FE13-EE12-7440-3AEF-82FF5C0E058E}"/>
              </a:ext>
            </a:extLst>
          </p:cNvPr>
          <p:cNvSpPr>
            <a:spLocks noGrp="1"/>
          </p:cNvSpPr>
          <p:nvPr>
            <p:ph type="sldNum" sz="quarter" idx="12"/>
          </p:nvPr>
        </p:nvSpPr>
        <p:spPr/>
        <p:txBody>
          <a:bodyPr/>
          <a:lstStyle/>
          <a:p>
            <a:fld id="{346B3521-D3AE-4B69-8CD5-2B4F0DF554AE}" type="slidenum">
              <a:rPr lang="en-GB" smtClean="0"/>
              <a:t>‹#›</a:t>
            </a:fld>
            <a:endParaRPr lang="en-GB"/>
          </a:p>
        </p:txBody>
      </p:sp>
    </p:spTree>
    <p:extLst>
      <p:ext uri="{BB962C8B-B14F-4D97-AF65-F5344CB8AC3E}">
        <p14:creationId xmlns:p14="http://schemas.microsoft.com/office/powerpoint/2010/main" val="1070313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4C612-6714-DB24-4AFB-01316266E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6DE5F70-0A85-57F8-ED2E-60CC37EF4B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02D227-0C5B-631A-F51F-568E0DC76692}"/>
              </a:ext>
            </a:extLst>
          </p:cNvPr>
          <p:cNvSpPr>
            <a:spLocks noGrp="1"/>
          </p:cNvSpPr>
          <p:nvPr>
            <p:ph type="dt" sz="half" idx="10"/>
          </p:nvPr>
        </p:nvSpPr>
        <p:spPr/>
        <p:txBody>
          <a:bodyPr/>
          <a:lstStyle/>
          <a:p>
            <a:fld id="{AAAF8DCC-2CC5-497E-A546-72607E6E9595}" type="datetimeFigureOut">
              <a:rPr lang="en-GB" smtClean="0"/>
              <a:t>14/08/2024</a:t>
            </a:fld>
            <a:endParaRPr lang="en-GB"/>
          </a:p>
        </p:txBody>
      </p:sp>
      <p:sp>
        <p:nvSpPr>
          <p:cNvPr id="5" name="Footer Placeholder 4">
            <a:extLst>
              <a:ext uri="{FF2B5EF4-FFF2-40B4-BE49-F238E27FC236}">
                <a16:creationId xmlns:a16="http://schemas.microsoft.com/office/drawing/2014/main" id="{C239C3A0-D3AB-E351-FA74-2C6944B753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2A807D-0D5A-D9FF-0598-45815AC0F808}"/>
              </a:ext>
            </a:extLst>
          </p:cNvPr>
          <p:cNvSpPr>
            <a:spLocks noGrp="1"/>
          </p:cNvSpPr>
          <p:nvPr>
            <p:ph type="sldNum" sz="quarter" idx="12"/>
          </p:nvPr>
        </p:nvSpPr>
        <p:spPr/>
        <p:txBody>
          <a:bodyPr/>
          <a:lstStyle/>
          <a:p>
            <a:fld id="{346B3521-D3AE-4B69-8CD5-2B4F0DF554AE}" type="slidenum">
              <a:rPr lang="en-GB" smtClean="0"/>
              <a:t>‹#›</a:t>
            </a:fld>
            <a:endParaRPr lang="en-GB"/>
          </a:p>
        </p:txBody>
      </p:sp>
    </p:spTree>
    <p:extLst>
      <p:ext uri="{BB962C8B-B14F-4D97-AF65-F5344CB8AC3E}">
        <p14:creationId xmlns:p14="http://schemas.microsoft.com/office/powerpoint/2010/main" val="567066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51B18-7300-71D0-BCEB-FEDB79BC1C1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7E0ADF-9794-3CA2-7F24-8117D9250E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C66F9C-C221-2425-88FA-29E8B4A8D2BA}"/>
              </a:ext>
            </a:extLst>
          </p:cNvPr>
          <p:cNvSpPr>
            <a:spLocks noGrp="1"/>
          </p:cNvSpPr>
          <p:nvPr>
            <p:ph type="dt" sz="half" idx="10"/>
          </p:nvPr>
        </p:nvSpPr>
        <p:spPr/>
        <p:txBody>
          <a:bodyPr/>
          <a:lstStyle/>
          <a:p>
            <a:fld id="{AAAF8DCC-2CC5-497E-A546-72607E6E9595}" type="datetimeFigureOut">
              <a:rPr lang="en-GB" smtClean="0"/>
              <a:t>14/08/2024</a:t>
            </a:fld>
            <a:endParaRPr lang="en-GB"/>
          </a:p>
        </p:txBody>
      </p:sp>
      <p:sp>
        <p:nvSpPr>
          <p:cNvPr id="5" name="Footer Placeholder 4">
            <a:extLst>
              <a:ext uri="{FF2B5EF4-FFF2-40B4-BE49-F238E27FC236}">
                <a16:creationId xmlns:a16="http://schemas.microsoft.com/office/drawing/2014/main" id="{2A9A38C7-60F8-853A-E7F4-29863EF986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EE2200-51C4-FD7F-AAF8-0AD712DC29BB}"/>
              </a:ext>
            </a:extLst>
          </p:cNvPr>
          <p:cNvSpPr>
            <a:spLocks noGrp="1"/>
          </p:cNvSpPr>
          <p:nvPr>
            <p:ph type="sldNum" sz="quarter" idx="12"/>
          </p:nvPr>
        </p:nvSpPr>
        <p:spPr/>
        <p:txBody>
          <a:bodyPr/>
          <a:lstStyle/>
          <a:p>
            <a:fld id="{346B3521-D3AE-4B69-8CD5-2B4F0DF554AE}" type="slidenum">
              <a:rPr lang="en-GB" smtClean="0"/>
              <a:t>‹#›</a:t>
            </a:fld>
            <a:endParaRPr lang="en-GB"/>
          </a:p>
        </p:txBody>
      </p:sp>
    </p:spTree>
    <p:extLst>
      <p:ext uri="{BB962C8B-B14F-4D97-AF65-F5344CB8AC3E}">
        <p14:creationId xmlns:p14="http://schemas.microsoft.com/office/powerpoint/2010/main" val="3316000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5207C-86BB-AB84-89EB-AACF675104A0}"/>
              </a:ext>
            </a:extLst>
          </p:cNvPr>
          <p:cNvSpPr>
            <a:spLocks noGrp="1"/>
          </p:cNvSpPr>
          <p:nvPr>
            <p:ph type="title"/>
          </p:nvPr>
        </p:nvSpPr>
        <p:spPr>
          <a:xfrm>
            <a:off x="831850" y="1709740"/>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1419D4E-20F7-68F2-65C1-B1C9B473ED21}"/>
              </a:ext>
            </a:extLst>
          </p:cNvPr>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211" indent="0">
              <a:buNone/>
              <a:defRPr sz="2000">
                <a:solidFill>
                  <a:schemeClr val="tx1">
                    <a:tint val="75000"/>
                  </a:schemeClr>
                </a:solidFill>
              </a:defRPr>
            </a:lvl2pPr>
            <a:lvl3pPr marL="914423" indent="0">
              <a:buNone/>
              <a:defRPr sz="1801">
                <a:solidFill>
                  <a:schemeClr val="tx1">
                    <a:tint val="75000"/>
                  </a:schemeClr>
                </a:solidFill>
              </a:defRPr>
            </a:lvl3pPr>
            <a:lvl4pPr marL="1371634" indent="0">
              <a:buNone/>
              <a:defRPr sz="1600">
                <a:solidFill>
                  <a:schemeClr val="tx1">
                    <a:tint val="75000"/>
                  </a:schemeClr>
                </a:solidFill>
              </a:defRPr>
            </a:lvl4pPr>
            <a:lvl5pPr marL="1828846" indent="0">
              <a:buNone/>
              <a:defRPr sz="1600">
                <a:solidFill>
                  <a:schemeClr val="tx1">
                    <a:tint val="75000"/>
                  </a:schemeClr>
                </a:solidFill>
              </a:defRPr>
            </a:lvl5pPr>
            <a:lvl6pPr marL="2286057" indent="0">
              <a:buNone/>
              <a:defRPr sz="1600">
                <a:solidFill>
                  <a:schemeClr val="tx1">
                    <a:tint val="75000"/>
                  </a:schemeClr>
                </a:solidFill>
              </a:defRPr>
            </a:lvl6pPr>
            <a:lvl7pPr marL="2743269" indent="0">
              <a:buNone/>
              <a:defRPr sz="1600">
                <a:solidFill>
                  <a:schemeClr val="tx1">
                    <a:tint val="75000"/>
                  </a:schemeClr>
                </a:solidFill>
              </a:defRPr>
            </a:lvl7pPr>
            <a:lvl8pPr marL="3200480" indent="0">
              <a:buNone/>
              <a:defRPr sz="1600">
                <a:solidFill>
                  <a:schemeClr val="tx1">
                    <a:tint val="75000"/>
                  </a:schemeClr>
                </a:solidFill>
              </a:defRPr>
            </a:lvl8pPr>
            <a:lvl9pPr marL="3657691"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E3F86A-465F-0E6F-C4CC-E16EB5A86E7F}"/>
              </a:ext>
            </a:extLst>
          </p:cNvPr>
          <p:cNvSpPr>
            <a:spLocks noGrp="1"/>
          </p:cNvSpPr>
          <p:nvPr>
            <p:ph type="dt" sz="half" idx="10"/>
          </p:nvPr>
        </p:nvSpPr>
        <p:spPr/>
        <p:txBody>
          <a:bodyPr/>
          <a:lstStyle/>
          <a:p>
            <a:fld id="{AAAF8DCC-2CC5-497E-A546-72607E6E9595}" type="datetimeFigureOut">
              <a:rPr lang="en-GB" smtClean="0"/>
              <a:t>14/08/2024</a:t>
            </a:fld>
            <a:endParaRPr lang="en-GB"/>
          </a:p>
        </p:txBody>
      </p:sp>
      <p:sp>
        <p:nvSpPr>
          <p:cNvPr id="5" name="Footer Placeholder 4">
            <a:extLst>
              <a:ext uri="{FF2B5EF4-FFF2-40B4-BE49-F238E27FC236}">
                <a16:creationId xmlns:a16="http://schemas.microsoft.com/office/drawing/2014/main" id="{30E9DA4D-2551-4886-F6AB-4D4CED10BC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58FCA7-5EB3-96FD-CE9F-A6CFDFD6134F}"/>
              </a:ext>
            </a:extLst>
          </p:cNvPr>
          <p:cNvSpPr>
            <a:spLocks noGrp="1"/>
          </p:cNvSpPr>
          <p:nvPr>
            <p:ph type="sldNum" sz="quarter" idx="12"/>
          </p:nvPr>
        </p:nvSpPr>
        <p:spPr/>
        <p:txBody>
          <a:bodyPr/>
          <a:lstStyle/>
          <a:p>
            <a:fld id="{346B3521-D3AE-4B69-8CD5-2B4F0DF554AE}" type="slidenum">
              <a:rPr lang="en-GB" smtClean="0"/>
              <a:t>‹#›</a:t>
            </a:fld>
            <a:endParaRPr lang="en-GB"/>
          </a:p>
        </p:txBody>
      </p:sp>
    </p:spTree>
    <p:extLst>
      <p:ext uri="{BB962C8B-B14F-4D97-AF65-F5344CB8AC3E}">
        <p14:creationId xmlns:p14="http://schemas.microsoft.com/office/powerpoint/2010/main" val="2823881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42984-D873-1D8F-9931-86A35F33C9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F308310-CB09-C923-2C7D-522A50E5E966}"/>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2C381F-1634-9BBA-A5CD-47805DD94AB8}"/>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A2A6860-2B23-5C48-5251-F45D2CE1735D}"/>
              </a:ext>
            </a:extLst>
          </p:cNvPr>
          <p:cNvSpPr>
            <a:spLocks noGrp="1"/>
          </p:cNvSpPr>
          <p:nvPr>
            <p:ph type="dt" sz="half" idx="10"/>
          </p:nvPr>
        </p:nvSpPr>
        <p:spPr/>
        <p:txBody>
          <a:bodyPr/>
          <a:lstStyle/>
          <a:p>
            <a:fld id="{AAAF8DCC-2CC5-497E-A546-72607E6E9595}" type="datetimeFigureOut">
              <a:rPr lang="en-GB" smtClean="0"/>
              <a:t>14/08/2024</a:t>
            </a:fld>
            <a:endParaRPr lang="en-GB"/>
          </a:p>
        </p:txBody>
      </p:sp>
      <p:sp>
        <p:nvSpPr>
          <p:cNvPr id="6" name="Footer Placeholder 5">
            <a:extLst>
              <a:ext uri="{FF2B5EF4-FFF2-40B4-BE49-F238E27FC236}">
                <a16:creationId xmlns:a16="http://schemas.microsoft.com/office/drawing/2014/main" id="{E2B8A295-19C6-CFBC-CF61-4B1AB7A0F5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18A153-AC07-17F9-9E86-1854B57EC123}"/>
              </a:ext>
            </a:extLst>
          </p:cNvPr>
          <p:cNvSpPr>
            <a:spLocks noGrp="1"/>
          </p:cNvSpPr>
          <p:nvPr>
            <p:ph type="sldNum" sz="quarter" idx="12"/>
          </p:nvPr>
        </p:nvSpPr>
        <p:spPr/>
        <p:txBody>
          <a:bodyPr/>
          <a:lstStyle/>
          <a:p>
            <a:fld id="{346B3521-D3AE-4B69-8CD5-2B4F0DF554AE}" type="slidenum">
              <a:rPr lang="en-GB" smtClean="0"/>
              <a:t>‹#›</a:t>
            </a:fld>
            <a:endParaRPr lang="en-GB"/>
          </a:p>
        </p:txBody>
      </p:sp>
    </p:spTree>
    <p:extLst>
      <p:ext uri="{BB962C8B-B14F-4D97-AF65-F5344CB8AC3E}">
        <p14:creationId xmlns:p14="http://schemas.microsoft.com/office/powerpoint/2010/main" val="4019090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31A53-EDC1-70B5-E3B5-F43BF81DC558}"/>
              </a:ext>
            </a:extLst>
          </p:cNvPr>
          <p:cNvSpPr>
            <a:spLocks noGrp="1"/>
          </p:cNvSpPr>
          <p:nvPr>
            <p:ph type="title"/>
          </p:nvPr>
        </p:nvSpPr>
        <p:spPr>
          <a:xfrm>
            <a:off x="839789" y="365127"/>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4845AA3-9157-3C0A-BD37-4F6B1AE5EBD2}"/>
              </a:ext>
            </a:extLst>
          </p:cNvPr>
          <p:cNvSpPr>
            <a:spLocks noGrp="1"/>
          </p:cNvSpPr>
          <p:nvPr>
            <p:ph type="body" idx="1"/>
          </p:nvPr>
        </p:nvSpPr>
        <p:spPr>
          <a:xfrm>
            <a:off x="839788" y="1681163"/>
            <a:ext cx="5157787" cy="823912"/>
          </a:xfrm>
        </p:spPr>
        <p:txBody>
          <a:bodyPr anchor="b"/>
          <a:lstStyle>
            <a:lvl1pPr marL="0" indent="0">
              <a:buNone/>
              <a:defRPr sz="24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840728-5EEF-1AF4-95B6-18B6505B10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5563E27-97EF-4771-A961-292D979A64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A1931F-1935-25DE-37C6-882DA854A7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B489009-8C01-2940-7459-E0C3463294C0}"/>
              </a:ext>
            </a:extLst>
          </p:cNvPr>
          <p:cNvSpPr>
            <a:spLocks noGrp="1"/>
          </p:cNvSpPr>
          <p:nvPr>
            <p:ph type="dt" sz="half" idx="10"/>
          </p:nvPr>
        </p:nvSpPr>
        <p:spPr/>
        <p:txBody>
          <a:bodyPr/>
          <a:lstStyle/>
          <a:p>
            <a:fld id="{AAAF8DCC-2CC5-497E-A546-72607E6E9595}" type="datetimeFigureOut">
              <a:rPr lang="en-GB" smtClean="0"/>
              <a:t>14/08/2024</a:t>
            </a:fld>
            <a:endParaRPr lang="en-GB"/>
          </a:p>
        </p:txBody>
      </p:sp>
      <p:sp>
        <p:nvSpPr>
          <p:cNvPr id="8" name="Footer Placeholder 7">
            <a:extLst>
              <a:ext uri="{FF2B5EF4-FFF2-40B4-BE49-F238E27FC236}">
                <a16:creationId xmlns:a16="http://schemas.microsoft.com/office/drawing/2014/main" id="{341150B7-43A1-BAFB-F64D-BCCC364A173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DD8D24E-E065-FE11-0F90-88A0E791FD04}"/>
              </a:ext>
            </a:extLst>
          </p:cNvPr>
          <p:cNvSpPr>
            <a:spLocks noGrp="1"/>
          </p:cNvSpPr>
          <p:nvPr>
            <p:ph type="sldNum" sz="quarter" idx="12"/>
          </p:nvPr>
        </p:nvSpPr>
        <p:spPr/>
        <p:txBody>
          <a:bodyPr/>
          <a:lstStyle/>
          <a:p>
            <a:fld id="{346B3521-D3AE-4B69-8CD5-2B4F0DF554AE}" type="slidenum">
              <a:rPr lang="en-GB" smtClean="0"/>
              <a:t>‹#›</a:t>
            </a:fld>
            <a:endParaRPr lang="en-GB"/>
          </a:p>
        </p:txBody>
      </p:sp>
    </p:spTree>
    <p:extLst>
      <p:ext uri="{BB962C8B-B14F-4D97-AF65-F5344CB8AC3E}">
        <p14:creationId xmlns:p14="http://schemas.microsoft.com/office/powerpoint/2010/main" val="1529581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50B0F-BF36-EFA8-A4CD-DEA3AA3004E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D2E9706-0CEB-9A14-5B2C-4325CFAC6900}"/>
              </a:ext>
            </a:extLst>
          </p:cNvPr>
          <p:cNvSpPr>
            <a:spLocks noGrp="1"/>
          </p:cNvSpPr>
          <p:nvPr>
            <p:ph type="dt" sz="half" idx="10"/>
          </p:nvPr>
        </p:nvSpPr>
        <p:spPr/>
        <p:txBody>
          <a:bodyPr/>
          <a:lstStyle/>
          <a:p>
            <a:fld id="{AAAF8DCC-2CC5-497E-A546-72607E6E9595}" type="datetimeFigureOut">
              <a:rPr lang="en-GB" smtClean="0"/>
              <a:t>14/08/2024</a:t>
            </a:fld>
            <a:endParaRPr lang="en-GB"/>
          </a:p>
        </p:txBody>
      </p:sp>
      <p:sp>
        <p:nvSpPr>
          <p:cNvPr id="4" name="Footer Placeholder 3">
            <a:extLst>
              <a:ext uri="{FF2B5EF4-FFF2-40B4-BE49-F238E27FC236}">
                <a16:creationId xmlns:a16="http://schemas.microsoft.com/office/drawing/2014/main" id="{32D1ADCB-02FA-153F-A42E-4FCD7E1B55A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6055D33-5F2B-AC3D-50A3-6CC1552D3855}"/>
              </a:ext>
            </a:extLst>
          </p:cNvPr>
          <p:cNvSpPr>
            <a:spLocks noGrp="1"/>
          </p:cNvSpPr>
          <p:nvPr>
            <p:ph type="sldNum" sz="quarter" idx="12"/>
          </p:nvPr>
        </p:nvSpPr>
        <p:spPr/>
        <p:txBody>
          <a:bodyPr/>
          <a:lstStyle/>
          <a:p>
            <a:fld id="{346B3521-D3AE-4B69-8CD5-2B4F0DF554AE}" type="slidenum">
              <a:rPr lang="en-GB" smtClean="0"/>
              <a:t>‹#›</a:t>
            </a:fld>
            <a:endParaRPr lang="en-GB"/>
          </a:p>
        </p:txBody>
      </p:sp>
    </p:spTree>
    <p:extLst>
      <p:ext uri="{BB962C8B-B14F-4D97-AF65-F5344CB8AC3E}">
        <p14:creationId xmlns:p14="http://schemas.microsoft.com/office/powerpoint/2010/main" val="99366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F84F0B-D124-F323-A097-6CADE1771D41}"/>
              </a:ext>
            </a:extLst>
          </p:cNvPr>
          <p:cNvSpPr>
            <a:spLocks noGrp="1"/>
          </p:cNvSpPr>
          <p:nvPr>
            <p:ph type="dt" sz="half" idx="10"/>
          </p:nvPr>
        </p:nvSpPr>
        <p:spPr/>
        <p:txBody>
          <a:bodyPr/>
          <a:lstStyle/>
          <a:p>
            <a:fld id="{AAAF8DCC-2CC5-497E-A546-72607E6E9595}" type="datetimeFigureOut">
              <a:rPr lang="en-GB" smtClean="0"/>
              <a:t>14/08/2024</a:t>
            </a:fld>
            <a:endParaRPr lang="en-GB"/>
          </a:p>
        </p:txBody>
      </p:sp>
      <p:sp>
        <p:nvSpPr>
          <p:cNvPr id="3" name="Footer Placeholder 2">
            <a:extLst>
              <a:ext uri="{FF2B5EF4-FFF2-40B4-BE49-F238E27FC236}">
                <a16:creationId xmlns:a16="http://schemas.microsoft.com/office/drawing/2014/main" id="{B24A6864-4A90-02A7-34C6-7F1C8269A79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96E27FB-7CD0-A736-427A-431D56B80E0F}"/>
              </a:ext>
            </a:extLst>
          </p:cNvPr>
          <p:cNvSpPr>
            <a:spLocks noGrp="1"/>
          </p:cNvSpPr>
          <p:nvPr>
            <p:ph type="sldNum" sz="quarter" idx="12"/>
          </p:nvPr>
        </p:nvSpPr>
        <p:spPr/>
        <p:txBody>
          <a:bodyPr/>
          <a:lstStyle/>
          <a:p>
            <a:fld id="{346B3521-D3AE-4B69-8CD5-2B4F0DF554AE}" type="slidenum">
              <a:rPr lang="en-GB" smtClean="0"/>
              <a:t>‹#›</a:t>
            </a:fld>
            <a:endParaRPr lang="en-GB"/>
          </a:p>
        </p:txBody>
      </p:sp>
    </p:spTree>
    <p:extLst>
      <p:ext uri="{BB962C8B-B14F-4D97-AF65-F5344CB8AC3E}">
        <p14:creationId xmlns:p14="http://schemas.microsoft.com/office/powerpoint/2010/main" val="22316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983B5-D91D-8C7A-8E46-7ACD4E835FD6}"/>
              </a:ext>
            </a:extLst>
          </p:cNvPr>
          <p:cNvSpPr>
            <a:spLocks noGrp="1"/>
          </p:cNvSpPr>
          <p:nvPr>
            <p:ph type="title"/>
          </p:nvPr>
        </p:nvSpPr>
        <p:spPr>
          <a:xfrm>
            <a:off x="839789" y="457200"/>
            <a:ext cx="3932238"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7225BF7-766B-A5C0-B9B0-9508241441F2}"/>
              </a:ext>
            </a:extLst>
          </p:cNvPr>
          <p:cNvSpPr>
            <a:spLocks noGrp="1"/>
          </p:cNvSpPr>
          <p:nvPr>
            <p:ph idx="1"/>
          </p:nvPr>
        </p:nvSpPr>
        <p:spPr>
          <a:xfrm>
            <a:off x="5183188" y="987427"/>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FBFD7B7-E2D0-096D-0754-89CAE5C88D99}"/>
              </a:ext>
            </a:extLst>
          </p:cNvPr>
          <p:cNvSpPr>
            <a:spLocks noGrp="1"/>
          </p:cNvSpPr>
          <p:nvPr>
            <p:ph type="body" sz="half" idx="2"/>
          </p:nvPr>
        </p:nvSpPr>
        <p:spPr>
          <a:xfrm>
            <a:off x="839789" y="2057400"/>
            <a:ext cx="3932238"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15ECF54E-FBB9-EC6B-BB00-65A5F9D250A0}"/>
              </a:ext>
            </a:extLst>
          </p:cNvPr>
          <p:cNvSpPr>
            <a:spLocks noGrp="1"/>
          </p:cNvSpPr>
          <p:nvPr>
            <p:ph type="dt" sz="half" idx="10"/>
          </p:nvPr>
        </p:nvSpPr>
        <p:spPr/>
        <p:txBody>
          <a:bodyPr/>
          <a:lstStyle/>
          <a:p>
            <a:fld id="{AAAF8DCC-2CC5-497E-A546-72607E6E9595}" type="datetimeFigureOut">
              <a:rPr lang="en-GB" smtClean="0"/>
              <a:t>14/08/2024</a:t>
            </a:fld>
            <a:endParaRPr lang="en-GB"/>
          </a:p>
        </p:txBody>
      </p:sp>
      <p:sp>
        <p:nvSpPr>
          <p:cNvPr id="6" name="Footer Placeholder 5">
            <a:extLst>
              <a:ext uri="{FF2B5EF4-FFF2-40B4-BE49-F238E27FC236}">
                <a16:creationId xmlns:a16="http://schemas.microsoft.com/office/drawing/2014/main" id="{8EE758A1-70F3-2B72-F271-881A34B985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359207-8428-425B-F199-66AF3BBD741F}"/>
              </a:ext>
            </a:extLst>
          </p:cNvPr>
          <p:cNvSpPr>
            <a:spLocks noGrp="1"/>
          </p:cNvSpPr>
          <p:nvPr>
            <p:ph type="sldNum" sz="quarter" idx="12"/>
          </p:nvPr>
        </p:nvSpPr>
        <p:spPr/>
        <p:txBody>
          <a:bodyPr/>
          <a:lstStyle/>
          <a:p>
            <a:fld id="{346B3521-D3AE-4B69-8CD5-2B4F0DF554AE}" type="slidenum">
              <a:rPr lang="en-GB" smtClean="0"/>
              <a:t>‹#›</a:t>
            </a:fld>
            <a:endParaRPr lang="en-GB"/>
          </a:p>
        </p:txBody>
      </p:sp>
    </p:spTree>
    <p:extLst>
      <p:ext uri="{BB962C8B-B14F-4D97-AF65-F5344CB8AC3E}">
        <p14:creationId xmlns:p14="http://schemas.microsoft.com/office/powerpoint/2010/main" val="695526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D222B-12FF-39DF-F40C-56A8B39DBB4D}"/>
              </a:ext>
            </a:extLst>
          </p:cNvPr>
          <p:cNvSpPr>
            <a:spLocks noGrp="1"/>
          </p:cNvSpPr>
          <p:nvPr>
            <p:ph type="title"/>
          </p:nvPr>
        </p:nvSpPr>
        <p:spPr>
          <a:xfrm>
            <a:off x="839789" y="457200"/>
            <a:ext cx="3932238"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C3BE2AC-D9A1-9679-66DB-C5F5283E7773}"/>
              </a:ext>
            </a:extLst>
          </p:cNvPr>
          <p:cNvSpPr>
            <a:spLocks noGrp="1"/>
          </p:cNvSpPr>
          <p:nvPr>
            <p:ph type="pic" idx="1"/>
          </p:nvPr>
        </p:nvSpPr>
        <p:spPr>
          <a:xfrm>
            <a:off x="5183188" y="987427"/>
            <a:ext cx="6172201" cy="4873625"/>
          </a:xfrm>
        </p:spPr>
        <p:txBody>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lang="en-GB"/>
          </a:p>
        </p:txBody>
      </p:sp>
      <p:sp>
        <p:nvSpPr>
          <p:cNvPr id="4" name="Text Placeholder 3">
            <a:extLst>
              <a:ext uri="{FF2B5EF4-FFF2-40B4-BE49-F238E27FC236}">
                <a16:creationId xmlns:a16="http://schemas.microsoft.com/office/drawing/2014/main" id="{013556B0-23DD-F8EB-CE6E-27E25274D2EA}"/>
              </a:ext>
            </a:extLst>
          </p:cNvPr>
          <p:cNvSpPr>
            <a:spLocks noGrp="1"/>
          </p:cNvSpPr>
          <p:nvPr>
            <p:ph type="body" sz="half" idx="2"/>
          </p:nvPr>
        </p:nvSpPr>
        <p:spPr>
          <a:xfrm>
            <a:off x="839789" y="2057400"/>
            <a:ext cx="3932238"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F737D568-C2D6-D668-27D5-63F88384105D}"/>
              </a:ext>
            </a:extLst>
          </p:cNvPr>
          <p:cNvSpPr>
            <a:spLocks noGrp="1"/>
          </p:cNvSpPr>
          <p:nvPr>
            <p:ph type="dt" sz="half" idx="10"/>
          </p:nvPr>
        </p:nvSpPr>
        <p:spPr/>
        <p:txBody>
          <a:bodyPr/>
          <a:lstStyle/>
          <a:p>
            <a:fld id="{AAAF8DCC-2CC5-497E-A546-72607E6E9595}" type="datetimeFigureOut">
              <a:rPr lang="en-GB" smtClean="0"/>
              <a:t>14/08/2024</a:t>
            </a:fld>
            <a:endParaRPr lang="en-GB"/>
          </a:p>
        </p:txBody>
      </p:sp>
      <p:sp>
        <p:nvSpPr>
          <p:cNvPr id="6" name="Footer Placeholder 5">
            <a:extLst>
              <a:ext uri="{FF2B5EF4-FFF2-40B4-BE49-F238E27FC236}">
                <a16:creationId xmlns:a16="http://schemas.microsoft.com/office/drawing/2014/main" id="{496715AD-F9FA-A4D1-C607-D320CAEF06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0B802F-78CF-1B30-7B8E-DC1DD0B0CF62}"/>
              </a:ext>
            </a:extLst>
          </p:cNvPr>
          <p:cNvSpPr>
            <a:spLocks noGrp="1"/>
          </p:cNvSpPr>
          <p:nvPr>
            <p:ph type="sldNum" sz="quarter" idx="12"/>
          </p:nvPr>
        </p:nvSpPr>
        <p:spPr/>
        <p:txBody>
          <a:bodyPr/>
          <a:lstStyle/>
          <a:p>
            <a:fld id="{346B3521-D3AE-4B69-8CD5-2B4F0DF554AE}" type="slidenum">
              <a:rPr lang="en-GB" smtClean="0"/>
              <a:t>‹#›</a:t>
            </a:fld>
            <a:endParaRPr lang="en-GB"/>
          </a:p>
        </p:txBody>
      </p:sp>
    </p:spTree>
    <p:extLst>
      <p:ext uri="{BB962C8B-B14F-4D97-AF65-F5344CB8AC3E}">
        <p14:creationId xmlns:p14="http://schemas.microsoft.com/office/powerpoint/2010/main" val="2734337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9C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827D13-9886-F5D9-0D07-D2359BA5E4AE}"/>
              </a:ext>
            </a:extLst>
          </p:cNvPr>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C646F5-E7D2-D765-39DD-2E76ACB3A189}"/>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E14EC3-CF84-9F13-5077-09257773F925}"/>
              </a:ext>
            </a:extLst>
          </p:cNvPr>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AF8DCC-2CC5-497E-A546-72607E6E9595}" type="datetimeFigureOut">
              <a:rPr lang="en-GB" smtClean="0"/>
              <a:t>14/08/2024</a:t>
            </a:fld>
            <a:endParaRPr lang="en-GB"/>
          </a:p>
        </p:txBody>
      </p:sp>
      <p:sp>
        <p:nvSpPr>
          <p:cNvPr id="5" name="Footer Placeholder 4">
            <a:extLst>
              <a:ext uri="{FF2B5EF4-FFF2-40B4-BE49-F238E27FC236}">
                <a16:creationId xmlns:a16="http://schemas.microsoft.com/office/drawing/2014/main" id="{C499AF72-7C6F-6119-2A41-8754DA752C9C}"/>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BAD2989-499D-AD61-2E07-E8ED0A6BA4F6}"/>
              </a:ext>
            </a:extLst>
          </p:cNvPr>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B3521-D3AE-4B69-8CD5-2B4F0DF554AE}" type="slidenum">
              <a:rPr lang="en-GB" smtClean="0"/>
              <a:t>‹#›</a:t>
            </a:fld>
            <a:endParaRPr lang="en-GB"/>
          </a:p>
        </p:txBody>
      </p:sp>
    </p:spTree>
    <p:extLst>
      <p:ext uri="{BB962C8B-B14F-4D97-AF65-F5344CB8AC3E}">
        <p14:creationId xmlns:p14="http://schemas.microsoft.com/office/powerpoint/2010/main" val="1649983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6" indent="-228606"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sv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3.png"/><Relationship Id="rId5" Type="http://schemas.openxmlformats.org/officeDocument/2006/relationships/image" Target="../media/image11.svg"/><Relationship Id="rId10" Type="http://schemas.openxmlformats.org/officeDocument/2006/relationships/image" Target="../media/image2.png"/><Relationship Id="rId4" Type="http://schemas.openxmlformats.org/officeDocument/2006/relationships/image" Target="../media/image10.png"/><Relationship Id="rId9" Type="http://schemas.openxmlformats.org/officeDocument/2006/relationships/image" Target="../media/image15.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49DF696-33AF-0CCC-A541-767B7BF09DA1}"/>
              </a:ext>
            </a:extLst>
          </p:cNvPr>
          <p:cNvSpPr/>
          <p:nvPr/>
        </p:nvSpPr>
        <p:spPr>
          <a:xfrm>
            <a:off x="1" y="5623842"/>
            <a:ext cx="12192000" cy="12341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povertyalliance.org/CPW</a:t>
            </a:r>
          </a:p>
          <a:p>
            <a:r>
              <a:rPr lang="en-US"/>
              <a:t>#ChallengePoverty</a:t>
            </a:r>
          </a:p>
          <a:p>
            <a:r>
              <a:rPr lang="en-US"/>
              <a:t>7 - 13 October 2024</a:t>
            </a:r>
          </a:p>
          <a:p>
            <a:r>
              <a:rPr lang="en-US"/>
              <a:t>#CPW24</a:t>
            </a:r>
            <a:endParaRPr lang="en-US" dirty="0"/>
          </a:p>
        </p:txBody>
      </p:sp>
      <p:pic>
        <p:nvPicPr>
          <p:cNvPr id="5" name="Picture 4" descr="Text&#10;&#10;Description automatically generated with low confidence">
            <a:extLst>
              <a:ext uri="{FF2B5EF4-FFF2-40B4-BE49-F238E27FC236}">
                <a16:creationId xmlns:a16="http://schemas.microsoft.com/office/drawing/2014/main" id="{333734E3-CDC8-46E3-D196-9EBFC6C22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8478" y="5875217"/>
            <a:ext cx="1866292" cy="731405"/>
          </a:xfrm>
          <a:prstGeom prst="rect">
            <a:avLst/>
          </a:prstGeom>
        </p:spPr>
      </p:pic>
      <p:sp>
        <p:nvSpPr>
          <p:cNvPr id="2" name="TextBox 4">
            <a:extLst>
              <a:ext uri="{FF2B5EF4-FFF2-40B4-BE49-F238E27FC236}">
                <a16:creationId xmlns:a16="http://schemas.microsoft.com/office/drawing/2014/main" id="{7D63CA52-D6EF-2374-DFC5-3AD76262DE96}"/>
              </a:ext>
            </a:extLst>
          </p:cNvPr>
          <p:cNvSpPr txBox="1"/>
          <p:nvPr/>
        </p:nvSpPr>
        <p:spPr>
          <a:xfrm>
            <a:off x="1158348" y="2274838"/>
            <a:ext cx="6430841" cy="1154162"/>
          </a:xfrm>
          <a:prstGeom prst="rect">
            <a:avLst/>
          </a:prstGeom>
        </p:spPr>
        <p:txBody>
          <a:bodyPr wrap="square" lIns="0" tIns="0" rIns="0" bIns="0" rtlCol="0" anchor="t">
            <a:spAutoFit/>
          </a:bodyPr>
          <a:lstStyle/>
          <a:p>
            <a:pPr>
              <a:lnSpc>
                <a:spcPts val="9027"/>
              </a:lnSpc>
            </a:pPr>
            <a:r>
              <a:rPr lang="en-US" sz="7200" b="1" dirty="0">
                <a:solidFill>
                  <a:schemeClr val="bg1"/>
                </a:solidFill>
                <a:latin typeface="League Spartan" pitchFamily="50" charset="0"/>
              </a:rPr>
              <a:t>Welcome!</a:t>
            </a:r>
          </a:p>
        </p:txBody>
      </p:sp>
      <p:sp>
        <p:nvSpPr>
          <p:cNvPr id="7" name="TextBox 6">
            <a:extLst>
              <a:ext uri="{FF2B5EF4-FFF2-40B4-BE49-F238E27FC236}">
                <a16:creationId xmlns:a16="http://schemas.microsoft.com/office/drawing/2014/main" id="{D2394EB7-20BC-3747-CC0D-A738E2995004}"/>
              </a:ext>
            </a:extLst>
          </p:cNvPr>
          <p:cNvSpPr txBox="1"/>
          <p:nvPr/>
        </p:nvSpPr>
        <p:spPr>
          <a:xfrm>
            <a:off x="627230" y="6056253"/>
            <a:ext cx="4508974" cy="461665"/>
          </a:xfrm>
          <a:prstGeom prst="rect">
            <a:avLst/>
          </a:prstGeom>
          <a:noFill/>
        </p:spPr>
        <p:txBody>
          <a:bodyPr wrap="square">
            <a:spAutoFit/>
          </a:bodyPr>
          <a:lstStyle/>
          <a:p>
            <a:r>
              <a:rPr lang="en-US" sz="2400" b="1" dirty="0">
                <a:solidFill>
                  <a:srgbClr val="F610A1"/>
                </a:solidFill>
              </a:rPr>
              <a:t>povertyalliance.org/CPW</a:t>
            </a:r>
          </a:p>
        </p:txBody>
      </p:sp>
      <p:pic>
        <p:nvPicPr>
          <p:cNvPr id="10" name="Picture 9" descr="A blue circle with white text&#10;&#10;Description automatically generated">
            <a:extLst>
              <a:ext uri="{FF2B5EF4-FFF2-40B4-BE49-F238E27FC236}">
                <a16:creationId xmlns:a16="http://schemas.microsoft.com/office/drawing/2014/main" id="{96B6C84A-7220-E6E7-8B73-DBEE1725EA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3110" y="2352100"/>
            <a:ext cx="2451371" cy="2451371"/>
          </a:xfrm>
          <a:prstGeom prst="rect">
            <a:avLst/>
          </a:prstGeom>
        </p:spPr>
      </p:pic>
      <p:pic>
        <p:nvPicPr>
          <p:cNvPr id="11" name="Picture 10" descr="A picture containing text, sign, clipart, vector graphics&#10;&#10;Description automatically generated">
            <a:extLst>
              <a:ext uri="{FF2B5EF4-FFF2-40B4-BE49-F238E27FC236}">
                <a16:creationId xmlns:a16="http://schemas.microsoft.com/office/drawing/2014/main" id="{F341DDE9-A2C6-3DAE-C369-BA5C4B90D0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98478" y="3100812"/>
            <a:ext cx="2451372" cy="2451372"/>
          </a:xfrm>
          <a:prstGeom prst="rect">
            <a:avLst/>
          </a:prstGeom>
        </p:spPr>
      </p:pic>
      <p:sp>
        <p:nvSpPr>
          <p:cNvPr id="12" name="TextBox 11">
            <a:extLst>
              <a:ext uri="{FF2B5EF4-FFF2-40B4-BE49-F238E27FC236}">
                <a16:creationId xmlns:a16="http://schemas.microsoft.com/office/drawing/2014/main" id="{4FB9A8BF-E7C8-F7C1-2FC2-67C5453A6E53}"/>
              </a:ext>
            </a:extLst>
          </p:cNvPr>
          <p:cNvSpPr txBox="1"/>
          <p:nvPr/>
        </p:nvSpPr>
        <p:spPr>
          <a:xfrm>
            <a:off x="5439821" y="5825420"/>
            <a:ext cx="4508974" cy="830997"/>
          </a:xfrm>
          <a:prstGeom prst="rect">
            <a:avLst/>
          </a:prstGeom>
          <a:noFill/>
        </p:spPr>
        <p:txBody>
          <a:bodyPr wrap="square">
            <a:spAutoFit/>
          </a:bodyPr>
          <a:lstStyle/>
          <a:p>
            <a:r>
              <a:rPr lang="en-US" sz="2400" b="1" dirty="0">
                <a:solidFill>
                  <a:srgbClr val="F610A1"/>
                </a:solidFill>
              </a:rPr>
              <a:t>#ChallengePoverty</a:t>
            </a:r>
          </a:p>
          <a:p>
            <a:r>
              <a:rPr lang="en-US" sz="2400" b="1" dirty="0">
                <a:solidFill>
                  <a:srgbClr val="F610A1"/>
                </a:solidFill>
              </a:rPr>
              <a:t>#CPW24</a:t>
            </a:r>
          </a:p>
        </p:txBody>
      </p:sp>
    </p:spTree>
    <p:extLst>
      <p:ext uri="{BB962C8B-B14F-4D97-AF65-F5344CB8AC3E}">
        <p14:creationId xmlns:p14="http://schemas.microsoft.com/office/powerpoint/2010/main" val="1127435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3DDADE0-50EC-CBC9-41E5-4F512C3664E2}"/>
              </a:ext>
            </a:extLst>
          </p:cNvPr>
          <p:cNvSpPr txBox="1"/>
          <p:nvPr/>
        </p:nvSpPr>
        <p:spPr>
          <a:xfrm>
            <a:off x="994754" y="961045"/>
            <a:ext cx="9555956" cy="769441"/>
          </a:xfrm>
          <a:prstGeom prst="rect">
            <a:avLst/>
          </a:prstGeom>
          <a:noFill/>
        </p:spPr>
        <p:txBody>
          <a:bodyPr wrap="square">
            <a:spAutoFit/>
          </a:bodyPr>
          <a:lstStyle/>
          <a:p>
            <a:pPr>
              <a:buClrTx/>
              <a:buFontTx/>
              <a:buNone/>
            </a:pPr>
            <a:r>
              <a:rPr lang="en-US" altLang="en-US" sz="4400" b="1">
                <a:solidFill>
                  <a:schemeClr val="bg1"/>
                </a:solidFill>
                <a:latin typeface="+mj-lt"/>
              </a:rPr>
              <a:t>Stay positive!</a:t>
            </a:r>
          </a:p>
        </p:txBody>
      </p:sp>
      <p:pic>
        <p:nvPicPr>
          <p:cNvPr id="7" name="Graphic 6" descr="Crying woman holding a cup">
            <a:extLst>
              <a:ext uri="{FF2B5EF4-FFF2-40B4-BE49-F238E27FC236}">
                <a16:creationId xmlns:a16="http://schemas.microsoft.com/office/drawing/2014/main" id="{47CA125E-844F-1B3F-AB5E-5F31096A38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99026" y="503696"/>
            <a:ext cx="3947643" cy="5393259"/>
          </a:xfrm>
          <a:prstGeom prst="rect">
            <a:avLst/>
          </a:prstGeom>
        </p:spPr>
      </p:pic>
      <p:grpSp>
        <p:nvGrpSpPr>
          <p:cNvPr id="2" name="Group 1">
            <a:extLst>
              <a:ext uri="{FF2B5EF4-FFF2-40B4-BE49-F238E27FC236}">
                <a16:creationId xmlns:a16="http://schemas.microsoft.com/office/drawing/2014/main" id="{DC39B03E-0D90-C6E5-69D0-A3AF7532DBFC}"/>
              </a:ext>
            </a:extLst>
          </p:cNvPr>
          <p:cNvGrpSpPr/>
          <p:nvPr/>
        </p:nvGrpSpPr>
        <p:grpSpPr>
          <a:xfrm>
            <a:off x="1" y="5623842"/>
            <a:ext cx="12192000" cy="1234157"/>
            <a:chOff x="1" y="5623842"/>
            <a:chExt cx="12192000" cy="1234157"/>
          </a:xfrm>
        </p:grpSpPr>
        <p:sp>
          <p:nvSpPr>
            <p:cNvPr id="3" name="Rectangle 2">
              <a:extLst>
                <a:ext uri="{FF2B5EF4-FFF2-40B4-BE49-F238E27FC236}">
                  <a16:creationId xmlns:a16="http://schemas.microsoft.com/office/drawing/2014/main" id="{22673ECB-F037-8B66-5E34-8AED092CC730}"/>
                </a:ext>
              </a:extLst>
            </p:cNvPr>
            <p:cNvSpPr/>
            <p:nvPr/>
          </p:nvSpPr>
          <p:spPr>
            <a:xfrm>
              <a:off x="1" y="5623842"/>
              <a:ext cx="12192000" cy="12341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povertyalliance.org/CPW</a:t>
              </a:r>
            </a:p>
            <a:p>
              <a:r>
                <a:rPr lang="en-US"/>
                <a:t>#ChallengePoverty</a:t>
              </a:r>
            </a:p>
            <a:p>
              <a:r>
                <a:rPr lang="en-US"/>
                <a:t>7 - 13 October 2024</a:t>
              </a:r>
            </a:p>
            <a:p>
              <a:r>
                <a:rPr lang="en-US"/>
                <a:t>#CPW24</a:t>
              </a:r>
              <a:endParaRPr lang="en-US" dirty="0"/>
            </a:p>
          </p:txBody>
        </p:sp>
        <p:pic>
          <p:nvPicPr>
            <p:cNvPr id="8" name="Picture 7" descr="Text&#10;&#10;Description automatically generated with low confidence">
              <a:extLst>
                <a:ext uri="{FF2B5EF4-FFF2-40B4-BE49-F238E27FC236}">
                  <a16:creationId xmlns:a16="http://schemas.microsoft.com/office/drawing/2014/main" id="{EFEFBC89-FF00-24CD-0DA3-CF880BFC35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98478" y="5875217"/>
              <a:ext cx="1866292" cy="731405"/>
            </a:xfrm>
            <a:prstGeom prst="rect">
              <a:avLst/>
            </a:prstGeom>
          </p:spPr>
        </p:pic>
        <p:sp>
          <p:nvSpPr>
            <p:cNvPr id="9" name="TextBox 8">
              <a:extLst>
                <a:ext uri="{FF2B5EF4-FFF2-40B4-BE49-F238E27FC236}">
                  <a16:creationId xmlns:a16="http://schemas.microsoft.com/office/drawing/2014/main" id="{70F22670-EDA8-39AF-5A2B-01CEE5E54E4D}"/>
                </a:ext>
              </a:extLst>
            </p:cNvPr>
            <p:cNvSpPr txBox="1"/>
            <p:nvPr/>
          </p:nvSpPr>
          <p:spPr>
            <a:xfrm>
              <a:off x="627230" y="6056253"/>
              <a:ext cx="4508974" cy="461665"/>
            </a:xfrm>
            <a:prstGeom prst="rect">
              <a:avLst/>
            </a:prstGeom>
            <a:noFill/>
          </p:spPr>
          <p:txBody>
            <a:bodyPr wrap="square">
              <a:spAutoFit/>
            </a:bodyPr>
            <a:lstStyle/>
            <a:p>
              <a:r>
                <a:rPr lang="en-US" sz="2400" b="1" dirty="0">
                  <a:solidFill>
                    <a:srgbClr val="F610A1"/>
                  </a:solidFill>
                </a:rPr>
                <a:t>povertyalliance.org/CPW</a:t>
              </a:r>
            </a:p>
          </p:txBody>
        </p:sp>
        <p:sp>
          <p:nvSpPr>
            <p:cNvPr id="10" name="TextBox 9">
              <a:extLst>
                <a:ext uri="{FF2B5EF4-FFF2-40B4-BE49-F238E27FC236}">
                  <a16:creationId xmlns:a16="http://schemas.microsoft.com/office/drawing/2014/main" id="{1F1ED9CB-9A06-FE4E-B722-16B9E046D6D6}"/>
                </a:ext>
              </a:extLst>
            </p:cNvPr>
            <p:cNvSpPr txBox="1"/>
            <p:nvPr/>
          </p:nvSpPr>
          <p:spPr>
            <a:xfrm>
              <a:off x="5439821" y="5825420"/>
              <a:ext cx="4508974" cy="830997"/>
            </a:xfrm>
            <a:prstGeom prst="rect">
              <a:avLst/>
            </a:prstGeom>
            <a:noFill/>
          </p:spPr>
          <p:txBody>
            <a:bodyPr wrap="square">
              <a:spAutoFit/>
            </a:bodyPr>
            <a:lstStyle/>
            <a:p>
              <a:r>
                <a:rPr lang="en-US" sz="2400" b="1" dirty="0">
                  <a:solidFill>
                    <a:srgbClr val="F610A1"/>
                  </a:solidFill>
                </a:rPr>
                <a:t>#ChallengePoverty</a:t>
              </a:r>
            </a:p>
            <a:p>
              <a:r>
                <a:rPr lang="en-US" sz="2400" b="1" dirty="0">
                  <a:solidFill>
                    <a:srgbClr val="F610A1"/>
                  </a:solidFill>
                </a:rPr>
                <a:t>#CPW24</a:t>
              </a:r>
            </a:p>
          </p:txBody>
        </p:sp>
      </p:grpSp>
    </p:spTree>
    <p:extLst>
      <p:ext uri="{BB962C8B-B14F-4D97-AF65-F5344CB8AC3E}">
        <p14:creationId xmlns:p14="http://schemas.microsoft.com/office/powerpoint/2010/main" val="994454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3DDADE0-50EC-CBC9-41E5-4F512C3664E2}"/>
              </a:ext>
            </a:extLst>
          </p:cNvPr>
          <p:cNvSpPr txBox="1"/>
          <p:nvPr/>
        </p:nvSpPr>
        <p:spPr>
          <a:xfrm>
            <a:off x="994754" y="961045"/>
            <a:ext cx="9555956" cy="769441"/>
          </a:xfrm>
          <a:prstGeom prst="rect">
            <a:avLst/>
          </a:prstGeom>
          <a:noFill/>
        </p:spPr>
        <p:txBody>
          <a:bodyPr wrap="square">
            <a:spAutoFit/>
          </a:bodyPr>
          <a:lstStyle/>
          <a:p>
            <a:pPr>
              <a:buClrTx/>
              <a:buFontTx/>
              <a:buNone/>
            </a:pPr>
            <a:r>
              <a:rPr lang="en-US" altLang="en-US" sz="4400" b="1">
                <a:solidFill>
                  <a:schemeClr val="bg1"/>
                </a:solidFill>
                <a:latin typeface="+mj-lt"/>
              </a:rPr>
              <a:t>Take photos!</a:t>
            </a:r>
          </a:p>
        </p:txBody>
      </p:sp>
      <p:pic>
        <p:nvPicPr>
          <p:cNvPr id="9" name="Picture 8" descr="Person on busy street">
            <a:extLst>
              <a:ext uri="{FF2B5EF4-FFF2-40B4-BE49-F238E27FC236}">
                <a16:creationId xmlns:a16="http://schemas.microsoft.com/office/drawing/2014/main" id="{BFC99A81-4A58-9A3C-1478-A1027ADCDF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754" y="1832796"/>
            <a:ext cx="4782251" cy="3192407"/>
          </a:xfrm>
          <a:prstGeom prst="rect">
            <a:avLst/>
          </a:prstGeom>
          <a:ln w="38100">
            <a:solidFill>
              <a:schemeClr val="bg1"/>
            </a:solidFill>
          </a:ln>
        </p:spPr>
      </p:pic>
      <p:pic>
        <p:nvPicPr>
          <p:cNvPr id="3" name="Picture 2" descr="Women embracing in doorway">
            <a:extLst>
              <a:ext uri="{FF2B5EF4-FFF2-40B4-BE49-F238E27FC236}">
                <a16:creationId xmlns:a16="http://schemas.microsoft.com/office/drawing/2014/main" id="{FFDFCE7E-7835-EC45-3F7A-5A0236ACE4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9142" y="1832796"/>
            <a:ext cx="4789081" cy="3192721"/>
          </a:xfrm>
          <a:prstGeom prst="rect">
            <a:avLst/>
          </a:prstGeom>
          <a:ln w="38100">
            <a:solidFill>
              <a:schemeClr val="bg1"/>
            </a:solidFill>
          </a:ln>
        </p:spPr>
      </p:pic>
      <p:grpSp>
        <p:nvGrpSpPr>
          <p:cNvPr id="7" name="Group 6">
            <a:extLst>
              <a:ext uri="{FF2B5EF4-FFF2-40B4-BE49-F238E27FC236}">
                <a16:creationId xmlns:a16="http://schemas.microsoft.com/office/drawing/2014/main" id="{12128A42-85A9-C40E-C11E-5F1263EF8B75}"/>
              </a:ext>
            </a:extLst>
          </p:cNvPr>
          <p:cNvGrpSpPr/>
          <p:nvPr/>
        </p:nvGrpSpPr>
        <p:grpSpPr>
          <a:xfrm>
            <a:off x="1" y="5623842"/>
            <a:ext cx="12192000" cy="1234157"/>
            <a:chOff x="1" y="5623842"/>
            <a:chExt cx="12192000" cy="1234157"/>
          </a:xfrm>
        </p:grpSpPr>
        <p:sp>
          <p:nvSpPr>
            <p:cNvPr id="8" name="Rectangle 7">
              <a:extLst>
                <a:ext uri="{FF2B5EF4-FFF2-40B4-BE49-F238E27FC236}">
                  <a16:creationId xmlns:a16="http://schemas.microsoft.com/office/drawing/2014/main" id="{1BFB70D4-CC07-255A-5CFA-45A7364BB970}"/>
                </a:ext>
              </a:extLst>
            </p:cNvPr>
            <p:cNvSpPr/>
            <p:nvPr/>
          </p:nvSpPr>
          <p:spPr>
            <a:xfrm>
              <a:off x="1" y="5623842"/>
              <a:ext cx="12192000" cy="12341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povertyalliance.org/CPW</a:t>
              </a:r>
            </a:p>
            <a:p>
              <a:r>
                <a:rPr lang="en-US"/>
                <a:t>#ChallengePoverty</a:t>
              </a:r>
            </a:p>
            <a:p>
              <a:r>
                <a:rPr lang="en-US"/>
                <a:t>7 - 13 October 2024</a:t>
              </a:r>
            </a:p>
            <a:p>
              <a:r>
                <a:rPr lang="en-US"/>
                <a:t>#CPW24</a:t>
              </a:r>
              <a:endParaRPr lang="en-US" dirty="0"/>
            </a:p>
          </p:txBody>
        </p:sp>
        <p:pic>
          <p:nvPicPr>
            <p:cNvPr id="10" name="Picture 9" descr="Text&#10;&#10;Description automatically generated with low confidence">
              <a:extLst>
                <a:ext uri="{FF2B5EF4-FFF2-40B4-BE49-F238E27FC236}">
                  <a16:creationId xmlns:a16="http://schemas.microsoft.com/office/drawing/2014/main" id="{7513E684-F10E-5DDD-7D26-0DE5435BA6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98478" y="5875217"/>
              <a:ext cx="1866292" cy="731405"/>
            </a:xfrm>
            <a:prstGeom prst="rect">
              <a:avLst/>
            </a:prstGeom>
          </p:spPr>
        </p:pic>
        <p:sp>
          <p:nvSpPr>
            <p:cNvPr id="11" name="TextBox 10">
              <a:extLst>
                <a:ext uri="{FF2B5EF4-FFF2-40B4-BE49-F238E27FC236}">
                  <a16:creationId xmlns:a16="http://schemas.microsoft.com/office/drawing/2014/main" id="{B1916998-F463-094F-1C6A-4D4D8E936917}"/>
                </a:ext>
              </a:extLst>
            </p:cNvPr>
            <p:cNvSpPr txBox="1"/>
            <p:nvPr/>
          </p:nvSpPr>
          <p:spPr>
            <a:xfrm>
              <a:off x="627230" y="6056253"/>
              <a:ext cx="4508974" cy="461665"/>
            </a:xfrm>
            <a:prstGeom prst="rect">
              <a:avLst/>
            </a:prstGeom>
            <a:noFill/>
          </p:spPr>
          <p:txBody>
            <a:bodyPr wrap="square">
              <a:spAutoFit/>
            </a:bodyPr>
            <a:lstStyle/>
            <a:p>
              <a:r>
                <a:rPr lang="en-US" sz="2400" b="1" dirty="0">
                  <a:solidFill>
                    <a:srgbClr val="F610A1"/>
                  </a:solidFill>
                </a:rPr>
                <a:t>povertyalliance.org/CPW</a:t>
              </a:r>
            </a:p>
          </p:txBody>
        </p:sp>
        <p:sp>
          <p:nvSpPr>
            <p:cNvPr id="12" name="TextBox 11">
              <a:extLst>
                <a:ext uri="{FF2B5EF4-FFF2-40B4-BE49-F238E27FC236}">
                  <a16:creationId xmlns:a16="http://schemas.microsoft.com/office/drawing/2014/main" id="{5DE38172-77C3-550D-04D6-4BF4A0004B6F}"/>
                </a:ext>
              </a:extLst>
            </p:cNvPr>
            <p:cNvSpPr txBox="1"/>
            <p:nvPr/>
          </p:nvSpPr>
          <p:spPr>
            <a:xfrm>
              <a:off x="5439821" y="5825420"/>
              <a:ext cx="4508974" cy="830997"/>
            </a:xfrm>
            <a:prstGeom prst="rect">
              <a:avLst/>
            </a:prstGeom>
            <a:noFill/>
          </p:spPr>
          <p:txBody>
            <a:bodyPr wrap="square">
              <a:spAutoFit/>
            </a:bodyPr>
            <a:lstStyle/>
            <a:p>
              <a:r>
                <a:rPr lang="en-US" sz="2400" b="1" dirty="0">
                  <a:solidFill>
                    <a:srgbClr val="F610A1"/>
                  </a:solidFill>
                </a:rPr>
                <a:t>#ChallengePoverty</a:t>
              </a:r>
            </a:p>
            <a:p>
              <a:r>
                <a:rPr lang="en-US" sz="2400" b="1" dirty="0">
                  <a:solidFill>
                    <a:srgbClr val="F610A1"/>
                  </a:solidFill>
                </a:rPr>
                <a:t>#CPW24</a:t>
              </a:r>
            </a:p>
          </p:txBody>
        </p:sp>
      </p:grpSp>
    </p:spTree>
    <p:extLst>
      <p:ext uri="{BB962C8B-B14F-4D97-AF65-F5344CB8AC3E}">
        <p14:creationId xmlns:p14="http://schemas.microsoft.com/office/powerpoint/2010/main" val="2335728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3DDADE0-50EC-CBC9-41E5-4F512C3664E2}"/>
              </a:ext>
            </a:extLst>
          </p:cNvPr>
          <p:cNvSpPr txBox="1"/>
          <p:nvPr/>
        </p:nvSpPr>
        <p:spPr>
          <a:xfrm>
            <a:off x="994754" y="961045"/>
            <a:ext cx="9555956" cy="769441"/>
          </a:xfrm>
          <a:prstGeom prst="rect">
            <a:avLst/>
          </a:prstGeom>
          <a:noFill/>
        </p:spPr>
        <p:txBody>
          <a:bodyPr wrap="square">
            <a:spAutoFit/>
          </a:bodyPr>
          <a:lstStyle/>
          <a:p>
            <a:pPr>
              <a:buClrTx/>
              <a:buFontTx/>
              <a:buNone/>
            </a:pPr>
            <a:r>
              <a:rPr lang="en-US" altLang="en-US" sz="4400" b="1">
                <a:solidFill>
                  <a:schemeClr val="bg1"/>
                </a:solidFill>
                <a:latin typeface="+mj-lt"/>
              </a:rPr>
              <a:t>So now you know!</a:t>
            </a:r>
          </a:p>
        </p:txBody>
      </p:sp>
      <p:sp>
        <p:nvSpPr>
          <p:cNvPr id="2" name="Text Box 2">
            <a:extLst>
              <a:ext uri="{FF2B5EF4-FFF2-40B4-BE49-F238E27FC236}">
                <a16:creationId xmlns:a16="http://schemas.microsoft.com/office/drawing/2014/main" id="{D1189CA5-A80F-A511-69AC-4F124B3B33BB}"/>
              </a:ext>
            </a:extLst>
          </p:cNvPr>
          <p:cNvSpPr txBox="1">
            <a:spLocks noChangeArrowheads="1"/>
          </p:cNvSpPr>
          <p:nvPr/>
        </p:nvSpPr>
        <p:spPr bwMode="auto">
          <a:xfrm>
            <a:off x="2369751" y="2175206"/>
            <a:ext cx="9555956" cy="460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anose="02020603050405020304" pitchFamily="18" charset="0"/>
                <a:cs typeface="WenQuanYi Micro Hei"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anose="02020603050405020304" pitchFamily="18" charset="0"/>
                <a:cs typeface="WenQuanYi Micro Hei"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anose="02020603050405020304" pitchFamily="18" charset="0"/>
                <a:cs typeface="WenQuanYi Micro Hei"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anose="02020603050405020304" pitchFamily="18" charset="0"/>
                <a:cs typeface="WenQuanYi Micro Hei"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anose="02020603050405020304" pitchFamily="18" charset="0"/>
                <a:cs typeface="WenQuanYi Micro Hei"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anose="02020603050405020304" pitchFamily="18" charset="0"/>
                <a:cs typeface="WenQuanYi Micro Hei"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anose="02020603050405020304" pitchFamily="18" charset="0"/>
                <a:cs typeface="WenQuanYi Micro Hei"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anose="02020603050405020304" pitchFamily="18" charset="0"/>
                <a:cs typeface="WenQuanYi Micro Hei"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FFFFFF"/>
                </a:solidFill>
                <a:latin typeface="Times New Roman" panose="02020603050405020304" pitchFamily="18" charset="0"/>
                <a:cs typeface="WenQuanYi Micro Hei" charset="0"/>
              </a:defRPr>
            </a:lvl9pPr>
          </a:lstStyle>
          <a:p>
            <a:pPr>
              <a:spcBef>
                <a:spcPts val="800"/>
              </a:spcBef>
              <a:buClr>
                <a:srgbClr val="FFFFFF"/>
              </a:buClr>
              <a:buFont typeface="Cooper Black" panose="0208090404030B020404" pitchFamily="18" charset="0"/>
              <a:buChar char="•"/>
            </a:pPr>
            <a:r>
              <a:rPr lang="en-GB" altLang="en-US" sz="3200" b="1">
                <a:solidFill>
                  <a:schemeClr val="bg1"/>
                </a:solidFill>
                <a:latin typeface="+mj-lt"/>
              </a:rPr>
              <a:t>Identify your target media</a:t>
            </a:r>
          </a:p>
          <a:p>
            <a:pPr>
              <a:spcBef>
                <a:spcPts val="800"/>
              </a:spcBef>
              <a:buClr>
                <a:srgbClr val="FFFFFF"/>
              </a:buClr>
              <a:buFont typeface="Cooper Black" panose="0208090404030B020404" pitchFamily="18" charset="0"/>
              <a:buChar char="•"/>
            </a:pPr>
            <a:r>
              <a:rPr lang="en-GB" altLang="en-US" sz="3200" b="1">
                <a:solidFill>
                  <a:schemeClr val="bg1"/>
                </a:solidFill>
                <a:latin typeface="+mj-lt"/>
              </a:rPr>
              <a:t>Find journalists worth talking to</a:t>
            </a:r>
          </a:p>
          <a:p>
            <a:pPr>
              <a:spcBef>
                <a:spcPts val="800"/>
              </a:spcBef>
              <a:buClr>
                <a:srgbClr val="FFFFFF"/>
              </a:buClr>
              <a:buFont typeface="Cooper Black" panose="0208090404030B020404" pitchFamily="18" charset="0"/>
              <a:buChar char="•"/>
            </a:pPr>
            <a:r>
              <a:rPr lang="en-GB" altLang="en-US" sz="3200" b="1">
                <a:solidFill>
                  <a:schemeClr val="bg1"/>
                </a:solidFill>
                <a:latin typeface="+mj-lt"/>
              </a:rPr>
              <a:t>Create a press release </a:t>
            </a:r>
          </a:p>
          <a:p>
            <a:pPr>
              <a:spcBef>
                <a:spcPts val="800"/>
              </a:spcBef>
              <a:buClr>
                <a:srgbClr val="FFFFFF"/>
              </a:buClr>
              <a:buFont typeface="Cooper Black" panose="0208090404030B020404" pitchFamily="18" charset="0"/>
              <a:buChar char="•"/>
            </a:pPr>
            <a:r>
              <a:rPr lang="en-GB" altLang="en-US" sz="3200" b="1">
                <a:solidFill>
                  <a:schemeClr val="bg1"/>
                </a:solidFill>
                <a:latin typeface="+mj-lt"/>
              </a:rPr>
              <a:t>Sell it in</a:t>
            </a:r>
          </a:p>
          <a:p>
            <a:pPr>
              <a:spcBef>
                <a:spcPts val="800"/>
              </a:spcBef>
              <a:buClr>
                <a:srgbClr val="FFFFFF"/>
              </a:buClr>
              <a:buFont typeface="Cooper Black" panose="0208090404030B020404" pitchFamily="18" charset="0"/>
              <a:buNone/>
            </a:pPr>
            <a:endParaRPr lang="en-GB" altLang="en-US" sz="3200" b="1">
              <a:solidFill>
                <a:schemeClr val="bg1"/>
              </a:solidFill>
              <a:latin typeface="+mj-lt"/>
            </a:endParaRPr>
          </a:p>
        </p:txBody>
      </p:sp>
      <p:grpSp>
        <p:nvGrpSpPr>
          <p:cNvPr id="3" name="Group 2">
            <a:extLst>
              <a:ext uri="{FF2B5EF4-FFF2-40B4-BE49-F238E27FC236}">
                <a16:creationId xmlns:a16="http://schemas.microsoft.com/office/drawing/2014/main" id="{433E0CF0-025D-471D-4FB3-E1E7E2B8191F}"/>
              </a:ext>
            </a:extLst>
          </p:cNvPr>
          <p:cNvGrpSpPr/>
          <p:nvPr/>
        </p:nvGrpSpPr>
        <p:grpSpPr>
          <a:xfrm>
            <a:off x="1" y="5623842"/>
            <a:ext cx="12192000" cy="1234157"/>
            <a:chOff x="1" y="5623842"/>
            <a:chExt cx="12192000" cy="1234157"/>
          </a:xfrm>
        </p:grpSpPr>
        <p:sp>
          <p:nvSpPr>
            <p:cNvPr id="7" name="Rectangle 6">
              <a:extLst>
                <a:ext uri="{FF2B5EF4-FFF2-40B4-BE49-F238E27FC236}">
                  <a16:creationId xmlns:a16="http://schemas.microsoft.com/office/drawing/2014/main" id="{FA2C6139-A6F4-3FC8-452E-9A8DC85BF677}"/>
                </a:ext>
              </a:extLst>
            </p:cNvPr>
            <p:cNvSpPr/>
            <p:nvPr/>
          </p:nvSpPr>
          <p:spPr>
            <a:xfrm>
              <a:off x="1" y="5623842"/>
              <a:ext cx="12192000" cy="12341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povertyalliance.org/CPW</a:t>
              </a:r>
            </a:p>
            <a:p>
              <a:r>
                <a:rPr lang="en-US"/>
                <a:t>#ChallengePoverty</a:t>
              </a:r>
            </a:p>
            <a:p>
              <a:r>
                <a:rPr lang="en-US"/>
                <a:t>7 - 13 October 2024</a:t>
              </a:r>
            </a:p>
            <a:p>
              <a:r>
                <a:rPr lang="en-US"/>
                <a:t>#CPW24</a:t>
              </a:r>
              <a:endParaRPr lang="en-US" dirty="0"/>
            </a:p>
          </p:txBody>
        </p:sp>
        <p:pic>
          <p:nvPicPr>
            <p:cNvPr id="8" name="Picture 7" descr="Text&#10;&#10;Description automatically generated with low confidence">
              <a:extLst>
                <a:ext uri="{FF2B5EF4-FFF2-40B4-BE49-F238E27FC236}">
                  <a16:creationId xmlns:a16="http://schemas.microsoft.com/office/drawing/2014/main" id="{EE59A0F0-C3B6-60F9-B407-033548CD16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8478" y="5875217"/>
              <a:ext cx="1866292" cy="731405"/>
            </a:xfrm>
            <a:prstGeom prst="rect">
              <a:avLst/>
            </a:prstGeom>
          </p:spPr>
        </p:pic>
        <p:sp>
          <p:nvSpPr>
            <p:cNvPr id="9" name="TextBox 8">
              <a:extLst>
                <a:ext uri="{FF2B5EF4-FFF2-40B4-BE49-F238E27FC236}">
                  <a16:creationId xmlns:a16="http://schemas.microsoft.com/office/drawing/2014/main" id="{A4DCC51D-9CCD-BA5D-27DE-470380BD25E8}"/>
                </a:ext>
              </a:extLst>
            </p:cNvPr>
            <p:cNvSpPr txBox="1"/>
            <p:nvPr/>
          </p:nvSpPr>
          <p:spPr>
            <a:xfrm>
              <a:off x="627230" y="6056253"/>
              <a:ext cx="4508974" cy="461665"/>
            </a:xfrm>
            <a:prstGeom prst="rect">
              <a:avLst/>
            </a:prstGeom>
            <a:noFill/>
          </p:spPr>
          <p:txBody>
            <a:bodyPr wrap="square">
              <a:spAutoFit/>
            </a:bodyPr>
            <a:lstStyle/>
            <a:p>
              <a:r>
                <a:rPr lang="en-US" sz="2400" b="1" dirty="0">
                  <a:solidFill>
                    <a:srgbClr val="F610A1"/>
                  </a:solidFill>
                </a:rPr>
                <a:t>povertyalliance.org/CPW</a:t>
              </a:r>
            </a:p>
          </p:txBody>
        </p:sp>
        <p:sp>
          <p:nvSpPr>
            <p:cNvPr id="10" name="TextBox 9">
              <a:extLst>
                <a:ext uri="{FF2B5EF4-FFF2-40B4-BE49-F238E27FC236}">
                  <a16:creationId xmlns:a16="http://schemas.microsoft.com/office/drawing/2014/main" id="{59AA9CDE-0B37-ADCC-7622-5F95EA802582}"/>
                </a:ext>
              </a:extLst>
            </p:cNvPr>
            <p:cNvSpPr txBox="1"/>
            <p:nvPr/>
          </p:nvSpPr>
          <p:spPr>
            <a:xfrm>
              <a:off x="5439821" y="5825420"/>
              <a:ext cx="4508974" cy="830997"/>
            </a:xfrm>
            <a:prstGeom prst="rect">
              <a:avLst/>
            </a:prstGeom>
            <a:noFill/>
          </p:spPr>
          <p:txBody>
            <a:bodyPr wrap="square">
              <a:spAutoFit/>
            </a:bodyPr>
            <a:lstStyle/>
            <a:p>
              <a:r>
                <a:rPr lang="en-US" sz="2400" b="1" dirty="0">
                  <a:solidFill>
                    <a:srgbClr val="F610A1"/>
                  </a:solidFill>
                </a:rPr>
                <a:t>#ChallengePoverty</a:t>
              </a:r>
            </a:p>
            <a:p>
              <a:r>
                <a:rPr lang="en-US" sz="2400" b="1" dirty="0">
                  <a:solidFill>
                    <a:srgbClr val="F610A1"/>
                  </a:solidFill>
                </a:rPr>
                <a:t>#CPW24</a:t>
              </a:r>
            </a:p>
          </p:txBody>
        </p:sp>
      </p:grpSp>
    </p:spTree>
    <p:extLst>
      <p:ext uri="{BB962C8B-B14F-4D97-AF65-F5344CB8AC3E}">
        <p14:creationId xmlns:p14="http://schemas.microsoft.com/office/powerpoint/2010/main" val="3714173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49DF696-33AF-0CCC-A541-767B7BF09DA1}"/>
              </a:ext>
            </a:extLst>
          </p:cNvPr>
          <p:cNvSpPr/>
          <p:nvPr/>
        </p:nvSpPr>
        <p:spPr>
          <a:xfrm>
            <a:off x="1028701" y="6787266"/>
            <a:ext cx="7810500" cy="2231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grpSp>
        <p:nvGrpSpPr>
          <p:cNvPr id="8" name="Group 7">
            <a:extLst>
              <a:ext uri="{FF2B5EF4-FFF2-40B4-BE49-F238E27FC236}">
                <a16:creationId xmlns:a16="http://schemas.microsoft.com/office/drawing/2014/main" id="{10CA044D-95ED-48CD-F720-CF7303C008D8}"/>
              </a:ext>
            </a:extLst>
          </p:cNvPr>
          <p:cNvGrpSpPr/>
          <p:nvPr/>
        </p:nvGrpSpPr>
        <p:grpSpPr>
          <a:xfrm>
            <a:off x="1" y="5623842"/>
            <a:ext cx="12192000" cy="1234157"/>
            <a:chOff x="1" y="5623842"/>
            <a:chExt cx="12192000" cy="1234157"/>
          </a:xfrm>
        </p:grpSpPr>
        <p:sp>
          <p:nvSpPr>
            <p:cNvPr id="10" name="Rectangle 9">
              <a:extLst>
                <a:ext uri="{FF2B5EF4-FFF2-40B4-BE49-F238E27FC236}">
                  <a16:creationId xmlns:a16="http://schemas.microsoft.com/office/drawing/2014/main" id="{EECC03C5-40BB-EA40-FF2E-5B5C688D307C}"/>
                </a:ext>
              </a:extLst>
            </p:cNvPr>
            <p:cNvSpPr/>
            <p:nvPr/>
          </p:nvSpPr>
          <p:spPr>
            <a:xfrm>
              <a:off x="1" y="5623842"/>
              <a:ext cx="12192000" cy="12341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povertyalliance.org/CPW</a:t>
              </a:r>
            </a:p>
            <a:p>
              <a:r>
                <a:rPr lang="en-US"/>
                <a:t>#ChallengePoverty</a:t>
              </a:r>
            </a:p>
            <a:p>
              <a:r>
                <a:rPr lang="en-US"/>
                <a:t>7 - 13 October 2024</a:t>
              </a:r>
            </a:p>
            <a:p>
              <a:r>
                <a:rPr lang="en-US"/>
                <a:t>#CPW24</a:t>
              </a:r>
              <a:endParaRPr lang="en-US" dirty="0"/>
            </a:p>
          </p:txBody>
        </p:sp>
        <p:pic>
          <p:nvPicPr>
            <p:cNvPr id="11" name="Picture 10" descr="Text&#10;&#10;Description automatically generated with low confidence">
              <a:extLst>
                <a:ext uri="{FF2B5EF4-FFF2-40B4-BE49-F238E27FC236}">
                  <a16:creationId xmlns:a16="http://schemas.microsoft.com/office/drawing/2014/main" id="{90A7978E-21C5-124A-ACEE-57F1A17D2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8478" y="5875217"/>
              <a:ext cx="1866292" cy="731405"/>
            </a:xfrm>
            <a:prstGeom prst="rect">
              <a:avLst/>
            </a:prstGeom>
          </p:spPr>
        </p:pic>
        <p:sp>
          <p:nvSpPr>
            <p:cNvPr id="12" name="TextBox 11">
              <a:extLst>
                <a:ext uri="{FF2B5EF4-FFF2-40B4-BE49-F238E27FC236}">
                  <a16:creationId xmlns:a16="http://schemas.microsoft.com/office/drawing/2014/main" id="{2DC89AB5-272C-82A2-8291-A1D86F1B6C15}"/>
                </a:ext>
              </a:extLst>
            </p:cNvPr>
            <p:cNvSpPr txBox="1"/>
            <p:nvPr/>
          </p:nvSpPr>
          <p:spPr>
            <a:xfrm>
              <a:off x="627230" y="6056253"/>
              <a:ext cx="4508974" cy="461665"/>
            </a:xfrm>
            <a:prstGeom prst="rect">
              <a:avLst/>
            </a:prstGeom>
            <a:noFill/>
          </p:spPr>
          <p:txBody>
            <a:bodyPr wrap="square">
              <a:spAutoFit/>
            </a:bodyPr>
            <a:lstStyle/>
            <a:p>
              <a:r>
                <a:rPr lang="en-US" sz="2400" b="1" dirty="0">
                  <a:solidFill>
                    <a:srgbClr val="F610A1"/>
                  </a:solidFill>
                </a:rPr>
                <a:t>povertyalliance.org/CPW</a:t>
              </a:r>
            </a:p>
          </p:txBody>
        </p:sp>
        <p:sp>
          <p:nvSpPr>
            <p:cNvPr id="13" name="TextBox 12">
              <a:extLst>
                <a:ext uri="{FF2B5EF4-FFF2-40B4-BE49-F238E27FC236}">
                  <a16:creationId xmlns:a16="http://schemas.microsoft.com/office/drawing/2014/main" id="{D8FAFBFE-DF2D-B5DE-157B-A3A1E6119AE0}"/>
                </a:ext>
              </a:extLst>
            </p:cNvPr>
            <p:cNvSpPr txBox="1"/>
            <p:nvPr/>
          </p:nvSpPr>
          <p:spPr>
            <a:xfrm>
              <a:off x="5439821" y="5825420"/>
              <a:ext cx="4508974" cy="830997"/>
            </a:xfrm>
            <a:prstGeom prst="rect">
              <a:avLst/>
            </a:prstGeom>
            <a:noFill/>
          </p:spPr>
          <p:txBody>
            <a:bodyPr wrap="square">
              <a:spAutoFit/>
            </a:bodyPr>
            <a:lstStyle/>
            <a:p>
              <a:r>
                <a:rPr lang="en-US" sz="2400" b="1" dirty="0">
                  <a:solidFill>
                    <a:srgbClr val="F610A1"/>
                  </a:solidFill>
                </a:rPr>
                <a:t>#ChallengePoverty</a:t>
              </a:r>
            </a:p>
            <a:p>
              <a:r>
                <a:rPr lang="en-US" sz="2400" b="1" dirty="0">
                  <a:solidFill>
                    <a:srgbClr val="F610A1"/>
                  </a:solidFill>
                </a:rPr>
                <a:t>#CPW24</a:t>
              </a:r>
            </a:p>
          </p:txBody>
        </p:sp>
      </p:grpSp>
      <p:sp>
        <p:nvSpPr>
          <p:cNvPr id="15" name="TextBox 14">
            <a:extLst>
              <a:ext uri="{FF2B5EF4-FFF2-40B4-BE49-F238E27FC236}">
                <a16:creationId xmlns:a16="http://schemas.microsoft.com/office/drawing/2014/main" id="{38F96242-8EE6-8D6A-A630-2A5A860242E4}"/>
              </a:ext>
            </a:extLst>
          </p:cNvPr>
          <p:cNvSpPr txBox="1"/>
          <p:nvPr/>
        </p:nvSpPr>
        <p:spPr>
          <a:xfrm>
            <a:off x="627230" y="4603024"/>
            <a:ext cx="10926134" cy="584775"/>
          </a:xfrm>
          <a:prstGeom prst="rect">
            <a:avLst/>
          </a:prstGeom>
          <a:noFill/>
        </p:spPr>
        <p:txBody>
          <a:bodyPr wrap="square">
            <a:spAutoFit/>
          </a:bodyPr>
          <a:lstStyle/>
          <a:p>
            <a:r>
              <a:rPr lang="en-US" sz="3200" b="1" dirty="0">
                <a:solidFill>
                  <a:schemeClr val="bg1"/>
                </a:solidFill>
                <a:latin typeface="League Spartan" pitchFamily="50" charset="0"/>
              </a:rPr>
              <a:t>david.eyre@povertyalliance.org</a:t>
            </a:r>
            <a:endParaRPr lang="en-GB" sz="3200" b="1" dirty="0">
              <a:solidFill>
                <a:schemeClr val="bg1"/>
              </a:solidFill>
              <a:latin typeface="League Spartan" pitchFamily="50" charset="0"/>
            </a:endParaRPr>
          </a:p>
        </p:txBody>
      </p:sp>
      <p:grpSp>
        <p:nvGrpSpPr>
          <p:cNvPr id="16" name="Group 15">
            <a:extLst>
              <a:ext uri="{FF2B5EF4-FFF2-40B4-BE49-F238E27FC236}">
                <a16:creationId xmlns:a16="http://schemas.microsoft.com/office/drawing/2014/main" id="{EC2EF69B-5504-3AB2-879B-607A5B3ECC71}"/>
              </a:ext>
            </a:extLst>
          </p:cNvPr>
          <p:cNvGrpSpPr/>
          <p:nvPr/>
        </p:nvGrpSpPr>
        <p:grpSpPr>
          <a:xfrm>
            <a:off x="1001949" y="927539"/>
            <a:ext cx="3185739" cy="3432682"/>
            <a:chOff x="5606875" y="414382"/>
            <a:chExt cx="3573325" cy="4253958"/>
          </a:xfrm>
        </p:grpSpPr>
        <p:pic>
          <p:nvPicPr>
            <p:cNvPr id="17" name="Graphic 16" descr="Boy with wavy hair">
              <a:extLst>
                <a:ext uri="{FF2B5EF4-FFF2-40B4-BE49-F238E27FC236}">
                  <a16:creationId xmlns:a16="http://schemas.microsoft.com/office/drawing/2014/main" id="{4DAB3FC8-2099-E07D-F1AA-66A139A42A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06875" y="414382"/>
              <a:ext cx="3573325" cy="4253958"/>
            </a:xfrm>
            <a:prstGeom prst="rect">
              <a:avLst/>
            </a:prstGeom>
          </p:spPr>
        </p:pic>
        <p:pic>
          <p:nvPicPr>
            <p:cNvPr id="18" name="Graphic 17" descr="A happy face">
              <a:extLst>
                <a:ext uri="{FF2B5EF4-FFF2-40B4-BE49-F238E27FC236}">
                  <a16:creationId xmlns:a16="http://schemas.microsoft.com/office/drawing/2014/main" id="{BDD262DD-70BC-CE54-742B-BAE4DD21BF1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19328" y="1978645"/>
              <a:ext cx="2004743" cy="2067391"/>
            </a:xfrm>
            <a:prstGeom prst="rect">
              <a:avLst/>
            </a:prstGeom>
          </p:spPr>
        </p:pic>
      </p:grpSp>
      <p:grpSp>
        <p:nvGrpSpPr>
          <p:cNvPr id="22" name="Group 21">
            <a:extLst>
              <a:ext uri="{FF2B5EF4-FFF2-40B4-BE49-F238E27FC236}">
                <a16:creationId xmlns:a16="http://schemas.microsoft.com/office/drawing/2014/main" id="{1BD7D055-5FCB-8183-F25E-0A97426798D1}"/>
              </a:ext>
            </a:extLst>
          </p:cNvPr>
          <p:cNvGrpSpPr/>
          <p:nvPr/>
        </p:nvGrpSpPr>
        <p:grpSpPr>
          <a:xfrm>
            <a:off x="4546028" y="294715"/>
            <a:ext cx="5706925" cy="3563345"/>
            <a:chOff x="4546028" y="294715"/>
            <a:chExt cx="7202213" cy="3671734"/>
          </a:xfrm>
        </p:grpSpPr>
        <p:pic>
          <p:nvPicPr>
            <p:cNvPr id="14" name="Graphic 13" descr="Elongated speech bubble">
              <a:extLst>
                <a:ext uri="{FF2B5EF4-FFF2-40B4-BE49-F238E27FC236}">
                  <a16:creationId xmlns:a16="http://schemas.microsoft.com/office/drawing/2014/main" id="{AA255D02-462B-74ED-B563-D7AEE05D081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46028" y="294715"/>
              <a:ext cx="7202213" cy="3671734"/>
            </a:xfrm>
            <a:prstGeom prst="rect">
              <a:avLst/>
            </a:prstGeom>
          </p:spPr>
        </p:pic>
        <p:sp>
          <p:nvSpPr>
            <p:cNvPr id="19" name="TextBox 18">
              <a:extLst>
                <a:ext uri="{FF2B5EF4-FFF2-40B4-BE49-F238E27FC236}">
                  <a16:creationId xmlns:a16="http://schemas.microsoft.com/office/drawing/2014/main" id="{F2CD1426-0B2D-8A65-5E96-9B60CA8000DF}"/>
                </a:ext>
              </a:extLst>
            </p:cNvPr>
            <p:cNvSpPr txBox="1"/>
            <p:nvPr/>
          </p:nvSpPr>
          <p:spPr>
            <a:xfrm>
              <a:off x="6167520" y="1225932"/>
              <a:ext cx="4464812" cy="1236840"/>
            </a:xfrm>
            <a:prstGeom prst="rect">
              <a:avLst/>
            </a:prstGeom>
            <a:noFill/>
          </p:spPr>
          <p:txBody>
            <a:bodyPr wrap="square">
              <a:spAutoFit/>
            </a:bodyPr>
            <a:lstStyle/>
            <a:p>
              <a:r>
                <a:rPr lang="en-US" sz="5400" b="1" dirty="0">
                  <a:latin typeface="League Spartan" pitchFamily="50" charset="0"/>
                </a:rPr>
                <a:t>Thanks</a:t>
              </a:r>
              <a:r>
                <a:rPr lang="en-US" sz="7200" b="1" dirty="0">
                  <a:latin typeface="League Spartan" pitchFamily="50" charset="0"/>
                </a:rPr>
                <a:t>!</a:t>
              </a:r>
              <a:endParaRPr lang="en-GB" sz="7200" b="1" dirty="0">
                <a:latin typeface="League Spartan" pitchFamily="50" charset="0"/>
              </a:endParaRPr>
            </a:p>
          </p:txBody>
        </p:sp>
      </p:grpSp>
      <p:pic>
        <p:nvPicPr>
          <p:cNvPr id="20" name="Picture 19" descr="A blue circle with white text&#10;&#10;Description automatically generated">
            <a:extLst>
              <a:ext uri="{FF2B5EF4-FFF2-40B4-BE49-F238E27FC236}">
                <a16:creationId xmlns:a16="http://schemas.microsoft.com/office/drawing/2014/main" id="{CEA06523-03F5-2398-84AB-BF8456D0898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23110" y="2352100"/>
            <a:ext cx="2451371" cy="2451371"/>
          </a:xfrm>
          <a:prstGeom prst="rect">
            <a:avLst/>
          </a:prstGeom>
        </p:spPr>
      </p:pic>
      <p:pic>
        <p:nvPicPr>
          <p:cNvPr id="21" name="Picture 20" descr="A picture containing text, sign, clipart, vector graphics&#10;&#10;Description automatically generated">
            <a:extLst>
              <a:ext uri="{FF2B5EF4-FFF2-40B4-BE49-F238E27FC236}">
                <a16:creationId xmlns:a16="http://schemas.microsoft.com/office/drawing/2014/main" id="{89F91670-CAB7-C194-50E9-39A22460F71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98478" y="3100812"/>
            <a:ext cx="2451372" cy="2451372"/>
          </a:xfrm>
          <a:prstGeom prst="rect">
            <a:avLst/>
          </a:prstGeom>
        </p:spPr>
      </p:pic>
    </p:spTree>
    <p:extLst>
      <p:ext uri="{BB962C8B-B14F-4D97-AF65-F5344CB8AC3E}">
        <p14:creationId xmlns:p14="http://schemas.microsoft.com/office/powerpoint/2010/main" val="43819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C863894-750C-1211-9EDA-62075F610DE2}"/>
              </a:ext>
            </a:extLst>
          </p:cNvPr>
          <p:cNvSpPr txBox="1"/>
          <p:nvPr/>
        </p:nvSpPr>
        <p:spPr>
          <a:xfrm>
            <a:off x="749714" y="2182795"/>
            <a:ext cx="11928763" cy="1015663"/>
          </a:xfrm>
          <a:prstGeom prst="rect">
            <a:avLst/>
          </a:prstGeom>
          <a:noFill/>
        </p:spPr>
        <p:txBody>
          <a:bodyPr wrap="square" rtlCol="0">
            <a:spAutoFit/>
          </a:bodyPr>
          <a:lstStyle/>
          <a:p>
            <a:r>
              <a:rPr lang="en-US" sz="6000" b="1" dirty="0">
                <a:solidFill>
                  <a:schemeClr val="bg1"/>
                </a:solidFill>
              </a:rPr>
              <a:t>Making the news</a:t>
            </a:r>
            <a:endParaRPr lang="en-GB" sz="6000" b="1" dirty="0">
              <a:solidFill>
                <a:schemeClr val="bg1"/>
              </a:solidFill>
            </a:endParaRPr>
          </a:p>
        </p:txBody>
      </p:sp>
      <p:grpSp>
        <p:nvGrpSpPr>
          <p:cNvPr id="15" name="Group 14">
            <a:extLst>
              <a:ext uri="{FF2B5EF4-FFF2-40B4-BE49-F238E27FC236}">
                <a16:creationId xmlns:a16="http://schemas.microsoft.com/office/drawing/2014/main" id="{4E1CD7B8-2B8B-BD12-F315-082CE6EFFF19}"/>
              </a:ext>
            </a:extLst>
          </p:cNvPr>
          <p:cNvGrpSpPr/>
          <p:nvPr/>
        </p:nvGrpSpPr>
        <p:grpSpPr>
          <a:xfrm>
            <a:off x="1" y="5623842"/>
            <a:ext cx="12192000" cy="1234157"/>
            <a:chOff x="1" y="5623842"/>
            <a:chExt cx="12192000" cy="1234157"/>
          </a:xfrm>
        </p:grpSpPr>
        <p:sp>
          <p:nvSpPr>
            <p:cNvPr id="9" name="Rectangle 8">
              <a:extLst>
                <a:ext uri="{FF2B5EF4-FFF2-40B4-BE49-F238E27FC236}">
                  <a16:creationId xmlns:a16="http://schemas.microsoft.com/office/drawing/2014/main" id="{2E28B1D3-EE8E-E456-3270-33A87BA84645}"/>
                </a:ext>
              </a:extLst>
            </p:cNvPr>
            <p:cNvSpPr/>
            <p:nvPr/>
          </p:nvSpPr>
          <p:spPr>
            <a:xfrm>
              <a:off x="1" y="5623842"/>
              <a:ext cx="12192000" cy="12341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povertyalliance.org/CPW</a:t>
              </a:r>
            </a:p>
            <a:p>
              <a:r>
                <a:rPr lang="en-US"/>
                <a:t>#ChallengePoverty</a:t>
              </a:r>
            </a:p>
            <a:p>
              <a:r>
                <a:rPr lang="en-US"/>
                <a:t>7 - 13 October 2024</a:t>
              </a:r>
            </a:p>
            <a:p>
              <a:r>
                <a:rPr lang="en-US"/>
                <a:t>#CPW24</a:t>
              </a:r>
              <a:endParaRPr lang="en-US" dirty="0"/>
            </a:p>
          </p:txBody>
        </p:sp>
        <p:pic>
          <p:nvPicPr>
            <p:cNvPr id="10" name="Picture 9" descr="Text&#10;&#10;Description automatically generated with low confidence">
              <a:extLst>
                <a:ext uri="{FF2B5EF4-FFF2-40B4-BE49-F238E27FC236}">
                  <a16:creationId xmlns:a16="http://schemas.microsoft.com/office/drawing/2014/main" id="{57C58BAC-3193-9856-0874-E70E21D45C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8478" y="5875217"/>
              <a:ext cx="1866292" cy="731405"/>
            </a:xfrm>
            <a:prstGeom prst="rect">
              <a:avLst/>
            </a:prstGeom>
          </p:spPr>
        </p:pic>
        <p:sp>
          <p:nvSpPr>
            <p:cNvPr id="11" name="TextBox 10">
              <a:extLst>
                <a:ext uri="{FF2B5EF4-FFF2-40B4-BE49-F238E27FC236}">
                  <a16:creationId xmlns:a16="http://schemas.microsoft.com/office/drawing/2014/main" id="{BA3E3D7F-47C1-B5AA-7800-E58A7D42409C}"/>
                </a:ext>
              </a:extLst>
            </p:cNvPr>
            <p:cNvSpPr txBox="1"/>
            <p:nvPr/>
          </p:nvSpPr>
          <p:spPr>
            <a:xfrm>
              <a:off x="627230" y="6056253"/>
              <a:ext cx="4508974" cy="461665"/>
            </a:xfrm>
            <a:prstGeom prst="rect">
              <a:avLst/>
            </a:prstGeom>
            <a:noFill/>
          </p:spPr>
          <p:txBody>
            <a:bodyPr wrap="square">
              <a:spAutoFit/>
            </a:bodyPr>
            <a:lstStyle/>
            <a:p>
              <a:r>
                <a:rPr lang="en-US" sz="2400" b="1" dirty="0">
                  <a:solidFill>
                    <a:srgbClr val="F610A1"/>
                  </a:solidFill>
                </a:rPr>
                <a:t>povertyalliance.org/CPW</a:t>
              </a:r>
            </a:p>
          </p:txBody>
        </p:sp>
        <p:sp>
          <p:nvSpPr>
            <p:cNvPr id="12" name="TextBox 11">
              <a:extLst>
                <a:ext uri="{FF2B5EF4-FFF2-40B4-BE49-F238E27FC236}">
                  <a16:creationId xmlns:a16="http://schemas.microsoft.com/office/drawing/2014/main" id="{D3109DE4-0EDF-777D-2EB2-9ABC957B7450}"/>
                </a:ext>
              </a:extLst>
            </p:cNvPr>
            <p:cNvSpPr txBox="1"/>
            <p:nvPr/>
          </p:nvSpPr>
          <p:spPr>
            <a:xfrm>
              <a:off x="5439821" y="5825420"/>
              <a:ext cx="4508974" cy="830997"/>
            </a:xfrm>
            <a:prstGeom prst="rect">
              <a:avLst/>
            </a:prstGeom>
            <a:noFill/>
          </p:spPr>
          <p:txBody>
            <a:bodyPr wrap="square">
              <a:spAutoFit/>
            </a:bodyPr>
            <a:lstStyle/>
            <a:p>
              <a:r>
                <a:rPr lang="en-US" sz="2400" b="1" dirty="0">
                  <a:solidFill>
                    <a:srgbClr val="F610A1"/>
                  </a:solidFill>
                </a:rPr>
                <a:t>#ChallengePoverty</a:t>
              </a:r>
            </a:p>
            <a:p>
              <a:r>
                <a:rPr lang="en-US" sz="2400" b="1" dirty="0">
                  <a:solidFill>
                    <a:srgbClr val="F610A1"/>
                  </a:solidFill>
                </a:rPr>
                <a:t>#CPW24</a:t>
              </a:r>
            </a:p>
          </p:txBody>
        </p:sp>
      </p:grpSp>
      <p:pic>
        <p:nvPicPr>
          <p:cNvPr id="13" name="Picture 12" descr="A blue circle with white text&#10;&#10;Description automatically generated">
            <a:extLst>
              <a:ext uri="{FF2B5EF4-FFF2-40B4-BE49-F238E27FC236}">
                <a16:creationId xmlns:a16="http://schemas.microsoft.com/office/drawing/2014/main" id="{0C45B4F1-7BAE-ABEC-992E-CC00280C40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3110" y="2352100"/>
            <a:ext cx="2451371" cy="2451371"/>
          </a:xfrm>
          <a:prstGeom prst="rect">
            <a:avLst/>
          </a:prstGeom>
        </p:spPr>
      </p:pic>
      <p:pic>
        <p:nvPicPr>
          <p:cNvPr id="14" name="Picture 13" descr="A picture containing text, sign, clipart, vector graphics&#10;&#10;Description automatically generated">
            <a:extLst>
              <a:ext uri="{FF2B5EF4-FFF2-40B4-BE49-F238E27FC236}">
                <a16:creationId xmlns:a16="http://schemas.microsoft.com/office/drawing/2014/main" id="{90D4D542-21B7-5EE7-6769-85D4843D31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98478" y="3100812"/>
            <a:ext cx="2451372" cy="2451372"/>
          </a:xfrm>
          <a:prstGeom prst="rect">
            <a:avLst/>
          </a:prstGeom>
        </p:spPr>
      </p:pic>
    </p:spTree>
    <p:extLst>
      <p:ext uri="{BB962C8B-B14F-4D97-AF65-F5344CB8AC3E}">
        <p14:creationId xmlns:p14="http://schemas.microsoft.com/office/powerpoint/2010/main" val="1223004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3DDADE0-50EC-CBC9-41E5-4F512C3664E2}"/>
              </a:ext>
            </a:extLst>
          </p:cNvPr>
          <p:cNvSpPr txBox="1"/>
          <p:nvPr/>
        </p:nvSpPr>
        <p:spPr>
          <a:xfrm>
            <a:off x="994754" y="961044"/>
            <a:ext cx="9555956" cy="2123658"/>
          </a:xfrm>
          <a:prstGeom prst="rect">
            <a:avLst/>
          </a:prstGeom>
          <a:noFill/>
        </p:spPr>
        <p:txBody>
          <a:bodyPr wrap="square">
            <a:spAutoFit/>
          </a:bodyPr>
          <a:lstStyle/>
          <a:p>
            <a:pPr>
              <a:buClrTx/>
              <a:buFontTx/>
              <a:buNone/>
            </a:pPr>
            <a:r>
              <a:rPr lang="en-GB" altLang="en-US" sz="4400" b="1">
                <a:solidFill>
                  <a:schemeClr val="bg1"/>
                </a:solidFill>
                <a:latin typeface="+mj-lt"/>
              </a:rPr>
              <a:t>Why use the media?</a:t>
            </a:r>
            <a:br>
              <a:rPr lang="en-GB" altLang="en-US" sz="4400" b="1">
                <a:solidFill>
                  <a:schemeClr val="bg1"/>
                </a:solidFill>
                <a:latin typeface="+mj-lt"/>
              </a:rPr>
            </a:br>
            <a:br>
              <a:rPr lang="en-GB" altLang="en-US" sz="4400" b="1">
                <a:solidFill>
                  <a:schemeClr val="bg1"/>
                </a:solidFill>
                <a:latin typeface="+mj-lt"/>
              </a:rPr>
            </a:br>
            <a:endParaRPr lang="en-GB" altLang="en-US" sz="4400" b="1">
              <a:solidFill>
                <a:schemeClr val="bg1"/>
              </a:solidFill>
              <a:latin typeface="+mj-lt"/>
            </a:endParaRPr>
          </a:p>
        </p:txBody>
      </p:sp>
      <p:sp>
        <p:nvSpPr>
          <p:cNvPr id="10" name="TextBox 9">
            <a:extLst>
              <a:ext uri="{FF2B5EF4-FFF2-40B4-BE49-F238E27FC236}">
                <a16:creationId xmlns:a16="http://schemas.microsoft.com/office/drawing/2014/main" id="{7DF44F34-6E3C-34CC-E49D-1AE61E7C697B}"/>
              </a:ext>
            </a:extLst>
          </p:cNvPr>
          <p:cNvSpPr txBox="1"/>
          <p:nvPr/>
        </p:nvSpPr>
        <p:spPr>
          <a:xfrm>
            <a:off x="2353622" y="2260109"/>
            <a:ext cx="5781776" cy="1754326"/>
          </a:xfrm>
          <a:prstGeom prst="rect">
            <a:avLst/>
          </a:prstGeom>
          <a:noFill/>
        </p:spPr>
        <p:txBody>
          <a:bodyPr wrap="none" rtlCol="0">
            <a:spAutoFit/>
          </a:bodyPr>
          <a:lstStyle/>
          <a:p>
            <a:r>
              <a:rPr lang="en-GB" altLang="en-US" sz="3600" b="1">
                <a:solidFill>
                  <a:schemeClr val="bg1"/>
                </a:solidFill>
                <a:latin typeface="+mj-lt"/>
              </a:rPr>
              <a:t>Raise public awareness</a:t>
            </a:r>
            <a:br>
              <a:rPr lang="en-GB" altLang="en-US" sz="3600" b="1">
                <a:solidFill>
                  <a:schemeClr val="bg1"/>
                </a:solidFill>
                <a:latin typeface="+mj-lt"/>
              </a:rPr>
            </a:br>
            <a:br>
              <a:rPr lang="en-GB" altLang="en-US" sz="3600" b="1">
                <a:solidFill>
                  <a:schemeClr val="bg1"/>
                </a:solidFill>
                <a:latin typeface="+mj-lt"/>
              </a:rPr>
            </a:br>
            <a:endParaRPr lang="en-GB" sz="3600"/>
          </a:p>
        </p:txBody>
      </p:sp>
      <p:sp>
        <p:nvSpPr>
          <p:cNvPr id="12" name="TextBox 11">
            <a:extLst>
              <a:ext uri="{FF2B5EF4-FFF2-40B4-BE49-F238E27FC236}">
                <a16:creationId xmlns:a16="http://schemas.microsoft.com/office/drawing/2014/main" id="{69EEF983-0738-6F39-3FA8-FCD83AF36C24}"/>
              </a:ext>
            </a:extLst>
          </p:cNvPr>
          <p:cNvSpPr txBox="1"/>
          <p:nvPr/>
        </p:nvSpPr>
        <p:spPr>
          <a:xfrm>
            <a:off x="2341787" y="3923199"/>
            <a:ext cx="6529386" cy="646331"/>
          </a:xfrm>
          <a:prstGeom prst="rect">
            <a:avLst/>
          </a:prstGeom>
          <a:noFill/>
        </p:spPr>
        <p:txBody>
          <a:bodyPr wrap="square">
            <a:spAutoFit/>
          </a:bodyPr>
          <a:lstStyle/>
          <a:p>
            <a:r>
              <a:rPr lang="en-GB" altLang="en-US" sz="3600" b="1">
                <a:solidFill>
                  <a:schemeClr val="bg1"/>
                </a:solidFill>
                <a:latin typeface="+mj-lt"/>
              </a:rPr>
              <a:t>Increase your profile</a:t>
            </a:r>
            <a:endParaRPr lang="en-GB" sz="3600"/>
          </a:p>
        </p:txBody>
      </p:sp>
      <p:sp>
        <p:nvSpPr>
          <p:cNvPr id="14" name="TextBox 13">
            <a:extLst>
              <a:ext uri="{FF2B5EF4-FFF2-40B4-BE49-F238E27FC236}">
                <a16:creationId xmlns:a16="http://schemas.microsoft.com/office/drawing/2014/main" id="{5DAB3FAF-BD1D-8E6E-79BE-0BB8B261A767}"/>
              </a:ext>
            </a:extLst>
          </p:cNvPr>
          <p:cNvSpPr txBox="1"/>
          <p:nvPr/>
        </p:nvSpPr>
        <p:spPr>
          <a:xfrm>
            <a:off x="2341787" y="3098184"/>
            <a:ext cx="6529386" cy="646331"/>
          </a:xfrm>
          <a:prstGeom prst="rect">
            <a:avLst/>
          </a:prstGeom>
          <a:noFill/>
        </p:spPr>
        <p:txBody>
          <a:bodyPr wrap="square">
            <a:spAutoFit/>
          </a:bodyPr>
          <a:lstStyle/>
          <a:p>
            <a:r>
              <a:rPr lang="en-GB" altLang="en-US" sz="3600" b="1">
                <a:solidFill>
                  <a:schemeClr val="bg1"/>
                </a:solidFill>
                <a:latin typeface="+mj-lt"/>
              </a:rPr>
              <a:t>Influence change</a:t>
            </a:r>
            <a:endParaRPr lang="en-GB" sz="3600"/>
          </a:p>
        </p:txBody>
      </p:sp>
      <p:grpSp>
        <p:nvGrpSpPr>
          <p:cNvPr id="7" name="Group 6">
            <a:extLst>
              <a:ext uri="{FF2B5EF4-FFF2-40B4-BE49-F238E27FC236}">
                <a16:creationId xmlns:a16="http://schemas.microsoft.com/office/drawing/2014/main" id="{3F68863D-14F1-6B24-F918-EC5BFE9BAE60}"/>
              </a:ext>
            </a:extLst>
          </p:cNvPr>
          <p:cNvGrpSpPr/>
          <p:nvPr/>
        </p:nvGrpSpPr>
        <p:grpSpPr>
          <a:xfrm>
            <a:off x="1" y="5623842"/>
            <a:ext cx="12192000" cy="1234157"/>
            <a:chOff x="1" y="5623842"/>
            <a:chExt cx="12192000" cy="1234157"/>
          </a:xfrm>
        </p:grpSpPr>
        <p:sp>
          <p:nvSpPr>
            <p:cNvPr id="8" name="Rectangle 7">
              <a:extLst>
                <a:ext uri="{FF2B5EF4-FFF2-40B4-BE49-F238E27FC236}">
                  <a16:creationId xmlns:a16="http://schemas.microsoft.com/office/drawing/2014/main" id="{0C37FA74-CE58-5E3A-FB9F-4224E5EE9574}"/>
                </a:ext>
              </a:extLst>
            </p:cNvPr>
            <p:cNvSpPr/>
            <p:nvPr/>
          </p:nvSpPr>
          <p:spPr>
            <a:xfrm>
              <a:off x="1" y="5623842"/>
              <a:ext cx="12192000" cy="12341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povertyalliance.org/CPW</a:t>
              </a:r>
            </a:p>
            <a:p>
              <a:r>
                <a:rPr lang="en-US"/>
                <a:t>#ChallengePoverty</a:t>
              </a:r>
            </a:p>
            <a:p>
              <a:r>
                <a:rPr lang="en-US"/>
                <a:t>7 - 13 October 2024</a:t>
              </a:r>
            </a:p>
            <a:p>
              <a:r>
                <a:rPr lang="en-US"/>
                <a:t>#CPW24</a:t>
              </a:r>
              <a:endParaRPr lang="en-US" dirty="0"/>
            </a:p>
          </p:txBody>
        </p:sp>
        <p:pic>
          <p:nvPicPr>
            <p:cNvPr id="9" name="Picture 8" descr="Text&#10;&#10;Description automatically generated with low confidence">
              <a:extLst>
                <a:ext uri="{FF2B5EF4-FFF2-40B4-BE49-F238E27FC236}">
                  <a16:creationId xmlns:a16="http://schemas.microsoft.com/office/drawing/2014/main" id="{3F52178A-D001-1F57-2E22-6373977383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8478" y="5875217"/>
              <a:ext cx="1866292" cy="731405"/>
            </a:xfrm>
            <a:prstGeom prst="rect">
              <a:avLst/>
            </a:prstGeom>
          </p:spPr>
        </p:pic>
        <p:sp>
          <p:nvSpPr>
            <p:cNvPr id="11" name="TextBox 10">
              <a:extLst>
                <a:ext uri="{FF2B5EF4-FFF2-40B4-BE49-F238E27FC236}">
                  <a16:creationId xmlns:a16="http://schemas.microsoft.com/office/drawing/2014/main" id="{1402DB4C-ACC0-D3FC-FDFC-FAED345E48BF}"/>
                </a:ext>
              </a:extLst>
            </p:cNvPr>
            <p:cNvSpPr txBox="1"/>
            <p:nvPr/>
          </p:nvSpPr>
          <p:spPr>
            <a:xfrm>
              <a:off x="627230" y="6056253"/>
              <a:ext cx="4508974" cy="461665"/>
            </a:xfrm>
            <a:prstGeom prst="rect">
              <a:avLst/>
            </a:prstGeom>
            <a:noFill/>
          </p:spPr>
          <p:txBody>
            <a:bodyPr wrap="square">
              <a:spAutoFit/>
            </a:bodyPr>
            <a:lstStyle/>
            <a:p>
              <a:r>
                <a:rPr lang="en-US" sz="2400" b="1" dirty="0">
                  <a:solidFill>
                    <a:srgbClr val="F610A1"/>
                  </a:solidFill>
                </a:rPr>
                <a:t>povertyalliance.org/CPW</a:t>
              </a:r>
            </a:p>
          </p:txBody>
        </p:sp>
        <p:sp>
          <p:nvSpPr>
            <p:cNvPr id="13" name="TextBox 12">
              <a:extLst>
                <a:ext uri="{FF2B5EF4-FFF2-40B4-BE49-F238E27FC236}">
                  <a16:creationId xmlns:a16="http://schemas.microsoft.com/office/drawing/2014/main" id="{CA137B26-A650-EEBC-C846-6E49C7FE4E09}"/>
                </a:ext>
              </a:extLst>
            </p:cNvPr>
            <p:cNvSpPr txBox="1"/>
            <p:nvPr/>
          </p:nvSpPr>
          <p:spPr>
            <a:xfrm>
              <a:off x="5439821" y="5825420"/>
              <a:ext cx="4508974" cy="830997"/>
            </a:xfrm>
            <a:prstGeom prst="rect">
              <a:avLst/>
            </a:prstGeom>
            <a:noFill/>
          </p:spPr>
          <p:txBody>
            <a:bodyPr wrap="square">
              <a:spAutoFit/>
            </a:bodyPr>
            <a:lstStyle/>
            <a:p>
              <a:r>
                <a:rPr lang="en-US" sz="2400" b="1" dirty="0">
                  <a:solidFill>
                    <a:srgbClr val="F610A1"/>
                  </a:solidFill>
                </a:rPr>
                <a:t>#ChallengePoverty</a:t>
              </a:r>
            </a:p>
            <a:p>
              <a:r>
                <a:rPr lang="en-US" sz="2400" b="1" dirty="0">
                  <a:solidFill>
                    <a:srgbClr val="F610A1"/>
                  </a:solidFill>
                </a:rPr>
                <a:t>#CPW24</a:t>
              </a:r>
            </a:p>
          </p:txBody>
        </p:sp>
      </p:grpSp>
    </p:spTree>
    <p:extLst>
      <p:ext uri="{BB962C8B-B14F-4D97-AF65-F5344CB8AC3E}">
        <p14:creationId xmlns:p14="http://schemas.microsoft.com/office/powerpoint/2010/main" val="209328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3DDADE0-50EC-CBC9-41E5-4F512C3664E2}"/>
              </a:ext>
            </a:extLst>
          </p:cNvPr>
          <p:cNvSpPr txBox="1"/>
          <p:nvPr/>
        </p:nvSpPr>
        <p:spPr>
          <a:xfrm>
            <a:off x="994754" y="961045"/>
            <a:ext cx="9555956" cy="769441"/>
          </a:xfrm>
          <a:prstGeom prst="rect">
            <a:avLst/>
          </a:prstGeom>
          <a:noFill/>
        </p:spPr>
        <p:txBody>
          <a:bodyPr wrap="square">
            <a:spAutoFit/>
          </a:bodyPr>
          <a:lstStyle/>
          <a:p>
            <a:pPr>
              <a:buClrTx/>
              <a:buFontTx/>
              <a:buNone/>
            </a:pPr>
            <a:r>
              <a:rPr lang="en-US" altLang="en-US" sz="4400" b="1">
                <a:solidFill>
                  <a:schemeClr val="bg1"/>
                </a:solidFill>
                <a:latin typeface="+mj-lt"/>
              </a:rPr>
              <a:t>S</a:t>
            </a:r>
            <a:r>
              <a:rPr lang="en-GB" altLang="en-US" sz="4400" b="1" err="1">
                <a:solidFill>
                  <a:schemeClr val="bg1"/>
                </a:solidFill>
                <a:latin typeface="+mj-lt"/>
              </a:rPr>
              <a:t>cotland’s</a:t>
            </a:r>
            <a:r>
              <a:rPr lang="en-GB" altLang="en-US" sz="4400" b="1">
                <a:solidFill>
                  <a:schemeClr val="bg1"/>
                </a:solidFill>
                <a:latin typeface="+mj-lt"/>
              </a:rPr>
              <a:t> news media</a:t>
            </a:r>
          </a:p>
        </p:txBody>
      </p:sp>
      <p:sp>
        <p:nvSpPr>
          <p:cNvPr id="10" name="TextBox 9">
            <a:extLst>
              <a:ext uri="{FF2B5EF4-FFF2-40B4-BE49-F238E27FC236}">
                <a16:creationId xmlns:a16="http://schemas.microsoft.com/office/drawing/2014/main" id="{7DF44F34-6E3C-34CC-E49D-1AE61E7C697B}"/>
              </a:ext>
            </a:extLst>
          </p:cNvPr>
          <p:cNvSpPr txBox="1"/>
          <p:nvPr/>
        </p:nvSpPr>
        <p:spPr>
          <a:xfrm>
            <a:off x="994754" y="2460236"/>
            <a:ext cx="5319148" cy="646331"/>
          </a:xfrm>
          <a:prstGeom prst="rect">
            <a:avLst/>
          </a:prstGeom>
          <a:noFill/>
        </p:spPr>
        <p:txBody>
          <a:bodyPr wrap="none" rtlCol="0">
            <a:spAutoFit/>
          </a:bodyPr>
          <a:lstStyle/>
          <a:p>
            <a:r>
              <a:rPr lang="en-GB" altLang="en-US" sz="3600" b="1">
                <a:solidFill>
                  <a:schemeClr val="bg1"/>
                </a:solidFill>
                <a:latin typeface="+mj-lt"/>
              </a:rPr>
              <a:t>National newspapers</a:t>
            </a:r>
            <a:endParaRPr lang="en-GB" sz="3600"/>
          </a:p>
        </p:txBody>
      </p:sp>
      <p:sp>
        <p:nvSpPr>
          <p:cNvPr id="12" name="TextBox 11">
            <a:extLst>
              <a:ext uri="{FF2B5EF4-FFF2-40B4-BE49-F238E27FC236}">
                <a16:creationId xmlns:a16="http://schemas.microsoft.com/office/drawing/2014/main" id="{69EEF983-0738-6F39-3FA8-FCD83AF36C24}"/>
              </a:ext>
            </a:extLst>
          </p:cNvPr>
          <p:cNvSpPr txBox="1"/>
          <p:nvPr/>
        </p:nvSpPr>
        <p:spPr>
          <a:xfrm>
            <a:off x="994754" y="3929749"/>
            <a:ext cx="6529386" cy="646331"/>
          </a:xfrm>
          <a:prstGeom prst="rect">
            <a:avLst/>
          </a:prstGeom>
          <a:noFill/>
        </p:spPr>
        <p:txBody>
          <a:bodyPr wrap="square">
            <a:spAutoFit/>
          </a:bodyPr>
          <a:lstStyle/>
          <a:p>
            <a:r>
              <a:rPr lang="en-GB" altLang="en-US" sz="3600" b="1">
                <a:solidFill>
                  <a:schemeClr val="bg1"/>
                </a:solidFill>
                <a:latin typeface="+mj-lt"/>
              </a:rPr>
              <a:t>Local newspapers</a:t>
            </a:r>
            <a:endParaRPr lang="en-GB" sz="3600"/>
          </a:p>
        </p:txBody>
      </p:sp>
      <p:sp>
        <p:nvSpPr>
          <p:cNvPr id="14" name="TextBox 13">
            <a:extLst>
              <a:ext uri="{FF2B5EF4-FFF2-40B4-BE49-F238E27FC236}">
                <a16:creationId xmlns:a16="http://schemas.microsoft.com/office/drawing/2014/main" id="{5DAB3FAF-BD1D-8E6E-79BE-0BB8B261A767}"/>
              </a:ext>
            </a:extLst>
          </p:cNvPr>
          <p:cNvSpPr txBox="1"/>
          <p:nvPr/>
        </p:nvSpPr>
        <p:spPr>
          <a:xfrm>
            <a:off x="994754" y="3174213"/>
            <a:ext cx="6529386" cy="646331"/>
          </a:xfrm>
          <a:prstGeom prst="rect">
            <a:avLst/>
          </a:prstGeom>
          <a:noFill/>
        </p:spPr>
        <p:txBody>
          <a:bodyPr wrap="square">
            <a:spAutoFit/>
          </a:bodyPr>
          <a:lstStyle/>
          <a:p>
            <a:r>
              <a:rPr lang="en-GB" altLang="en-US" sz="3600" b="1">
                <a:solidFill>
                  <a:schemeClr val="bg1"/>
                </a:solidFill>
                <a:latin typeface="+mj-lt"/>
              </a:rPr>
              <a:t>Regional newspapers</a:t>
            </a:r>
            <a:endParaRPr lang="en-GB" sz="3600"/>
          </a:p>
        </p:txBody>
      </p:sp>
      <p:sp>
        <p:nvSpPr>
          <p:cNvPr id="2" name="TextBox 1">
            <a:extLst>
              <a:ext uri="{FF2B5EF4-FFF2-40B4-BE49-F238E27FC236}">
                <a16:creationId xmlns:a16="http://schemas.microsoft.com/office/drawing/2014/main" id="{93B15F8F-133D-E1A6-90AA-2DB52D4B43DF}"/>
              </a:ext>
            </a:extLst>
          </p:cNvPr>
          <p:cNvSpPr txBox="1"/>
          <p:nvPr/>
        </p:nvSpPr>
        <p:spPr>
          <a:xfrm>
            <a:off x="7035651" y="2440684"/>
            <a:ext cx="4546750" cy="646331"/>
          </a:xfrm>
          <a:prstGeom prst="rect">
            <a:avLst/>
          </a:prstGeom>
          <a:noFill/>
        </p:spPr>
        <p:txBody>
          <a:bodyPr wrap="square">
            <a:spAutoFit/>
          </a:bodyPr>
          <a:lstStyle/>
          <a:p>
            <a:r>
              <a:rPr lang="en-GB" altLang="en-US" sz="3600" b="1">
                <a:solidFill>
                  <a:schemeClr val="bg1"/>
                </a:solidFill>
                <a:latin typeface="+mj-lt"/>
              </a:rPr>
              <a:t>National TV news</a:t>
            </a:r>
            <a:endParaRPr lang="en-GB" sz="3600"/>
          </a:p>
        </p:txBody>
      </p:sp>
      <p:sp>
        <p:nvSpPr>
          <p:cNvPr id="3" name="TextBox 2">
            <a:extLst>
              <a:ext uri="{FF2B5EF4-FFF2-40B4-BE49-F238E27FC236}">
                <a16:creationId xmlns:a16="http://schemas.microsoft.com/office/drawing/2014/main" id="{2888B723-0CFD-514E-102E-4218372BD007}"/>
              </a:ext>
            </a:extLst>
          </p:cNvPr>
          <p:cNvSpPr txBox="1"/>
          <p:nvPr/>
        </p:nvSpPr>
        <p:spPr>
          <a:xfrm>
            <a:off x="7035650" y="3185216"/>
            <a:ext cx="4546750" cy="646331"/>
          </a:xfrm>
          <a:prstGeom prst="rect">
            <a:avLst/>
          </a:prstGeom>
          <a:noFill/>
        </p:spPr>
        <p:txBody>
          <a:bodyPr wrap="square">
            <a:spAutoFit/>
          </a:bodyPr>
          <a:lstStyle/>
          <a:p>
            <a:r>
              <a:rPr lang="en-GB" altLang="en-US" sz="3600" b="1">
                <a:solidFill>
                  <a:schemeClr val="bg1"/>
                </a:solidFill>
                <a:latin typeface="+mj-lt"/>
              </a:rPr>
              <a:t>National radio</a:t>
            </a:r>
            <a:endParaRPr lang="en-GB" sz="3600"/>
          </a:p>
        </p:txBody>
      </p:sp>
      <p:sp>
        <p:nvSpPr>
          <p:cNvPr id="7" name="TextBox 6">
            <a:extLst>
              <a:ext uri="{FF2B5EF4-FFF2-40B4-BE49-F238E27FC236}">
                <a16:creationId xmlns:a16="http://schemas.microsoft.com/office/drawing/2014/main" id="{562F96F4-100A-0979-43AC-FCC854ACD614}"/>
              </a:ext>
            </a:extLst>
          </p:cNvPr>
          <p:cNvSpPr txBox="1"/>
          <p:nvPr/>
        </p:nvSpPr>
        <p:spPr>
          <a:xfrm>
            <a:off x="7035650" y="3924410"/>
            <a:ext cx="4546750" cy="646331"/>
          </a:xfrm>
          <a:prstGeom prst="rect">
            <a:avLst/>
          </a:prstGeom>
          <a:noFill/>
        </p:spPr>
        <p:txBody>
          <a:bodyPr wrap="square">
            <a:spAutoFit/>
          </a:bodyPr>
          <a:lstStyle/>
          <a:p>
            <a:r>
              <a:rPr lang="en-GB" altLang="en-US" sz="3600" b="1">
                <a:solidFill>
                  <a:schemeClr val="bg1"/>
                </a:solidFill>
                <a:latin typeface="+mj-lt"/>
              </a:rPr>
              <a:t>Local radio</a:t>
            </a:r>
            <a:endParaRPr lang="en-GB" sz="3600"/>
          </a:p>
        </p:txBody>
      </p:sp>
      <p:grpSp>
        <p:nvGrpSpPr>
          <p:cNvPr id="8" name="Group 7">
            <a:extLst>
              <a:ext uri="{FF2B5EF4-FFF2-40B4-BE49-F238E27FC236}">
                <a16:creationId xmlns:a16="http://schemas.microsoft.com/office/drawing/2014/main" id="{590A9EA0-9EEC-E26C-86D7-2CC98FBE893B}"/>
              </a:ext>
            </a:extLst>
          </p:cNvPr>
          <p:cNvGrpSpPr/>
          <p:nvPr/>
        </p:nvGrpSpPr>
        <p:grpSpPr>
          <a:xfrm>
            <a:off x="1" y="5623842"/>
            <a:ext cx="12192000" cy="1234157"/>
            <a:chOff x="1" y="5623842"/>
            <a:chExt cx="12192000" cy="1234157"/>
          </a:xfrm>
        </p:grpSpPr>
        <p:sp>
          <p:nvSpPr>
            <p:cNvPr id="9" name="Rectangle 8">
              <a:extLst>
                <a:ext uri="{FF2B5EF4-FFF2-40B4-BE49-F238E27FC236}">
                  <a16:creationId xmlns:a16="http://schemas.microsoft.com/office/drawing/2014/main" id="{8751176E-72FC-27F3-A8EF-7FE1E624D299}"/>
                </a:ext>
              </a:extLst>
            </p:cNvPr>
            <p:cNvSpPr/>
            <p:nvPr/>
          </p:nvSpPr>
          <p:spPr>
            <a:xfrm>
              <a:off x="1" y="5623842"/>
              <a:ext cx="12192000" cy="12341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povertyalliance.org/CPW</a:t>
              </a:r>
            </a:p>
            <a:p>
              <a:r>
                <a:rPr lang="en-US"/>
                <a:t>#ChallengePoverty</a:t>
              </a:r>
            </a:p>
            <a:p>
              <a:r>
                <a:rPr lang="en-US"/>
                <a:t>7 - 13 October 2024</a:t>
              </a:r>
            </a:p>
            <a:p>
              <a:r>
                <a:rPr lang="en-US"/>
                <a:t>#CPW24</a:t>
              </a:r>
              <a:endParaRPr lang="en-US" dirty="0"/>
            </a:p>
          </p:txBody>
        </p:sp>
        <p:pic>
          <p:nvPicPr>
            <p:cNvPr id="11" name="Picture 10" descr="Text&#10;&#10;Description automatically generated with low confidence">
              <a:extLst>
                <a:ext uri="{FF2B5EF4-FFF2-40B4-BE49-F238E27FC236}">
                  <a16:creationId xmlns:a16="http://schemas.microsoft.com/office/drawing/2014/main" id="{7B8C8976-BA0F-610F-149A-9ADE214099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8478" y="5875217"/>
              <a:ext cx="1866292" cy="731405"/>
            </a:xfrm>
            <a:prstGeom prst="rect">
              <a:avLst/>
            </a:prstGeom>
          </p:spPr>
        </p:pic>
        <p:sp>
          <p:nvSpPr>
            <p:cNvPr id="13" name="TextBox 12">
              <a:extLst>
                <a:ext uri="{FF2B5EF4-FFF2-40B4-BE49-F238E27FC236}">
                  <a16:creationId xmlns:a16="http://schemas.microsoft.com/office/drawing/2014/main" id="{A3647300-CCEC-0CCB-3A1C-D074944EF629}"/>
                </a:ext>
              </a:extLst>
            </p:cNvPr>
            <p:cNvSpPr txBox="1"/>
            <p:nvPr/>
          </p:nvSpPr>
          <p:spPr>
            <a:xfrm>
              <a:off x="627230" y="6056253"/>
              <a:ext cx="4508974" cy="461665"/>
            </a:xfrm>
            <a:prstGeom prst="rect">
              <a:avLst/>
            </a:prstGeom>
            <a:noFill/>
          </p:spPr>
          <p:txBody>
            <a:bodyPr wrap="square">
              <a:spAutoFit/>
            </a:bodyPr>
            <a:lstStyle/>
            <a:p>
              <a:r>
                <a:rPr lang="en-US" sz="2400" b="1" dirty="0">
                  <a:solidFill>
                    <a:srgbClr val="F610A1"/>
                  </a:solidFill>
                </a:rPr>
                <a:t>povertyalliance.org/CPW</a:t>
              </a:r>
            </a:p>
          </p:txBody>
        </p:sp>
        <p:sp>
          <p:nvSpPr>
            <p:cNvPr id="15" name="TextBox 14">
              <a:extLst>
                <a:ext uri="{FF2B5EF4-FFF2-40B4-BE49-F238E27FC236}">
                  <a16:creationId xmlns:a16="http://schemas.microsoft.com/office/drawing/2014/main" id="{72EA788F-32BF-CD59-CA24-0AC540959466}"/>
                </a:ext>
              </a:extLst>
            </p:cNvPr>
            <p:cNvSpPr txBox="1"/>
            <p:nvPr/>
          </p:nvSpPr>
          <p:spPr>
            <a:xfrm>
              <a:off x="5439821" y="5825420"/>
              <a:ext cx="4508974" cy="830997"/>
            </a:xfrm>
            <a:prstGeom prst="rect">
              <a:avLst/>
            </a:prstGeom>
            <a:noFill/>
          </p:spPr>
          <p:txBody>
            <a:bodyPr wrap="square">
              <a:spAutoFit/>
            </a:bodyPr>
            <a:lstStyle/>
            <a:p>
              <a:r>
                <a:rPr lang="en-US" sz="2400" b="1" dirty="0">
                  <a:solidFill>
                    <a:srgbClr val="F610A1"/>
                  </a:solidFill>
                </a:rPr>
                <a:t>#ChallengePoverty</a:t>
              </a:r>
            </a:p>
            <a:p>
              <a:r>
                <a:rPr lang="en-US" sz="2400" b="1" dirty="0">
                  <a:solidFill>
                    <a:srgbClr val="F610A1"/>
                  </a:solidFill>
                </a:rPr>
                <a:t>#CPW24</a:t>
              </a:r>
            </a:p>
          </p:txBody>
        </p:sp>
      </p:grpSp>
    </p:spTree>
    <p:extLst>
      <p:ext uri="{BB962C8B-B14F-4D97-AF65-F5344CB8AC3E}">
        <p14:creationId xmlns:p14="http://schemas.microsoft.com/office/powerpoint/2010/main" val="353602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2" grpId="0"/>
      <p:bldP spid="3"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3DDADE0-50EC-CBC9-41E5-4F512C3664E2}"/>
              </a:ext>
            </a:extLst>
          </p:cNvPr>
          <p:cNvSpPr txBox="1"/>
          <p:nvPr/>
        </p:nvSpPr>
        <p:spPr>
          <a:xfrm>
            <a:off x="994754" y="941423"/>
            <a:ext cx="9555956" cy="769441"/>
          </a:xfrm>
          <a:prstGeom prst="rect">
            <a:avLst/>
          </a:prstGeom>
          <a:noFill/>
        </p:spPr>
        <p:txBody>
          <a:bodyPr wrap="square">
            <a:spAutoFit/>
          </a:bodyPr>
          <a:lstStyle/>
          <a:p>
            <a:pPr>
              <a:buClrTx/>
              <a:buFontTx/>
              <a:buNone/>
            </a:pPr>
            <a:r>
              <a:rPr lang="en-US" altLang="en-US" sz="4400" b="1" dirty="0">
                <a:solidFill>
                  <a:schemeClr val="bg1"/>
                </a:solidFill>
                <a:latin typeface="+mj-lt"/>
              </a:rPr>
              <a:t>What do journalists want? </a:t>
            </a:r>
            <a:endParaRPr lang="en-GB" altLang="en-US" sz="4400" b="1" dirty="0">
              <a:solidFill>
                <a:schemeClr val="bg1"/>
              </a:solidFill>
              <a:latin typeface="+mj-lt"/>
            </a:endParaRPr>
          </a:p>
        </p:txBody>
      </p:sp>
      <p:sp>
        <p:nvSpPr>
          <p:cNvPr id="10" name="TextBox 9">
            <a:extLst>
              <a:ext uri="{FF2B5EF4-FFF2-40B4-BE49-F238E27FC236}">
                <a16:creationId xmlns:a16="http://schemas.microsoft.com/office/drawing/2014/main" id="{7DF44F34-6E3C-34CC-E49D-1AE61E7C697B}"/>
              </a:ext>
            </a:extLst>
          </p:cNvPr>
          <p:cNvSpPr txBox="1"/>
          <p:nvPr/>
        </p:nvSpPr>
        <p:spPr>
          <a:xfrm>
            <a:off x="994754" y="1848121"/>
            <a:ext cx="3957558" cy="1108124"/>
          </a:xfrm>
          <a:prstGeom prst="rect">
            <a:avLst/>
          </a:prstGeom>
          <a:noFill/>
        </p:spPr>
        <p:txBody>
          <a:bodyPr wrap="none" rtlCol="0">
            <a:spAutoFit/>
          </a:bodyPr>
          <a:lstStyle/>
          <a:p>
            <a:r>
              <a:rPr lang="en-GB" altLang="en-US" sz="6601" b="1" dirty="0">
                <a:solidFill>
                  <a:schemeClr val="bg1"/>
                </a:solidFill>
                <a:latin typeface="+mj-lt"/>
              </a:rPr>
              <a:t>T R U T H</a:t>
            </a:r>
            <a:endParaRPr lang="en-GB" sz="6601" dirty="0"/>
          </a:p>
        </p:txBody>
      </p:sp>
      <p:sp>
        <p:nvSpPr>
          <p:cNvPr id="8" name="TextBox 7">
            <a:extLst>
              <a:ext uri="{FF2B5EF4-FFF2-40B4-BE49-F238E27FC236}">
                <a16:creationId xmlns:a16="http://schemas.microsoft.com/office/drawing/2014/main" id="{F710ABE6-D116-8EE3-89AE-F0E2852AD713}"/>
              </a:ext>
            </a:extLst>
          </p:cNvPr>
          <p:cNvSpPr txBox="1"/>
          <p:nvPr/>
        </p:nvSpPr>
        <p:spPr>
          <a:xfrm>
            <a:off x="5772732" y="1874759"/>
            <a:ext cx="1759969" cy="646331"/>
          </a:xfrm>
          <a:prstGeom prst="rect">
            <a:avLst/>
          </a:prstGeom>
          <a:noFill/>
        </p:spPr>
        <p:txBody>
          <a:bodyPr wrap="none" rtlCol="0">
            <a:spAutoFit/>
          </a:bodyPr>
          <a:lstStyle/>
          <a:p>
            <a:r>
              <a:rPr lang="en-GB" altLang="en-US" sz="3600" b="1" dirty="0">
                <a:solidFill>
                  <a:schemeClr val="bg1"/>
                </a:solidFill>
                <a:latin typeface="+mj-lt"/>
              </a:rPr>
              <a:t>Timely</a:t>
            </a:r>
            <a:endParaRPr lang="en-GB" sz="3600" dirty="0"/>
          </a:p>
        </p:txBody>
      </p:sp>
      <p:sp>
        <p:nvSpPr>
          <p:cNvPr id="9" name="TextBox 8">
            <a:extLst>
              <a:ext uri="{FF2B5EF4-FFF2-40B4-BE49-F238E27FC236}">
                <a16:creationId xmlns:a16="http://schemas.microsoft.com/office/drawing/2014/main" id="{15DBFFA1-E5C9-7F86-2E15-5C18FD13EE7D}"/>
              </a:ext>
            </a:extLst>
          </p:cNvPr>
          <p:cNvSpPr txBox="1"/>
          <p:nvPr/>
        </p:nvSpPr>
        <p:spPr>
          <a:xfrm>
            <a:off x="5788651" y="2536555"/>
            <a:ext cx="1234056" cy="646331"/>
          </a:xfrm>
          <a:prstGeom prst="rect">
            <a:avLst/>
          </a:prstGeom>
          <a:noFill/>
        </p:spPr>
        <p:txBody>
          <a:bodyPr wrap="none" rtlCol="0">
            <a:spAutoFit/>
          </a:bodyPr>
          <a:lstStyle/>
          <a:p>
            <a:r>
              <a:rPr lang="en-GB" altLang="en-US" sz="3600" b="1" dirty="0">
                <a:solidFill>
                  <a:schemeClr val="bg1"/>
                </a:solidFill>
                <a:latin typeface="+mj-lt"/>
              </a:rPr>
              <a:t>Real</a:t>
            </a:r>
            <a:endParaRPr lang="en-GB" sz="3600" dirty="0"/>
          </a:p>
        </p:txBody>
      </p:sp>
      <p:sp>
        <p:nvSpPr>
          <p:cNvPr id="11" name="TextBox 10">
            <a:extLst>
              <a:ext uri="{FF2B5EF4-FFF2-40B4-BE49-F238E27FC236}">
                <a16:creationId xmlns:a16="http://schemas.microsoft.com/office/drawing/2014/main" id="{C62BC952-6D6A-871E-4912-5CB02A28EE80}"/>
              </a:ext>
            </a:extLst>
          </p:cNvPr>
          <p:cNvSpPr txBox="1"/>
          <p:nvPr/>
        </p:nvSpPr>
        <p:spPr>
          <a:xfrm>
            <a:off x="5772732" y="3218688"/>
            <a:ext cx="1869423" cy="646331"/>
          </a:xfrm>
          <a:prstGeom prst="rect">
            <a:avLst/>
          </a:prstGeom>
          <a:noFill/>
        </p:spPr>
        <p:txBody>
          <a:bodyPr wrap="none" rtlCol="0">
            <a:spAutoFit/>
          </a:bodyPr>
          <a:lstStyle/>
          <a:p>
            <a:r>
              <a:rPr lang="en-GB" altLang="en-US" sz="3600" b="1" dirty="0">
                <a:solidFill>
                  <a:schemeClr val="bg1"/>
                </a:solidFill>
                <a:latin typeface="+mj-lt"/>
              </a:rPr>
              <a:t>Unique</a:t>
            </a:r>
            <a:endParaRPr lang="en-GB" sz="3600" dirty="0"/>
          </a:p>
        </p:txBody>
      </p:sp>
      <p:sp>
        <p:nvSpPr>
          <p:cNvPr id="13" name="TextBox 12">
            <a:extLst>
              <a:ext uri="{FF2B5EF4-FFF2-40B4-BE49-F238E27FC236}">
                <a16:creationId xmlns:a16="http://schemas.microsoft.com/office/drawing/2014/main" id="{7DBBB4F6-065F-CE1A-E0F5-BAA18EE5F789}"/>
              </a:ext>
            </a:extLst>
          </p:cNvPr>
          <p:cNvSpPr txBox="1"/>
          <p:nvPr/>
        </p:nvSpPr>
        <p:spPr>
          <a:xfrm>
            <a:off x="5772732" y="3893221"/>
            <a:ext cx="1860638" cy="646331"/>
          </a:xfrm>
          <a:prstGeom prst="rect">
            <a:avLst/>
          </a:prstGeom>
          <a:noFill/>
        </p:spPr>
        <p:txBody>
          <a:bodyPr wrap="none" rtlCol="0">
            <a:spAutoFit/>
          </a:bodyPr>
          <a:lstStyle/>
          <a:p>
            <a:r>
              <a:rPr lang="en-GB" altLang="en-US" sz="3600" b="1" dirty="0">
                <a:solidFill>
                  <a:schemeClr val="bg1"/>
                </a:solidFill>
                <a:latin typeface="+mj-lt"/>
              </a:rPr>
              <a:t>Topical</a:t>
            </a:r>
            <a:endParaRPr lang="en-GB" sz="3600" dirty="0"/>
          </a:p>
        </p:txBody>
      </p:sp>
      <p:sp>
        <p:nvSpPr>
          <p:cNvPr id="15" name="TextBox 14">
            <a:extLst>
              <a:ext uri="{FF2B5EF4-FFF2-40B4-BE49-F238E27FC236}">
                <a16:creationId xmlns:a16="http://schemas.microsoft.com/office/drawing/2014/main" id="{1E445D1D-11B6-534E-C613-B3D827A88F10}"/>
              </a:ext>
            </a:extLst>
          </p:cNvPr>
          <p:cNvSpPr txBox="1"/>
          <p:nvPr/>
        </p:nvSpPr>
        <p:spPr>
          <a:xfrm>
            <a:off x="5780001" y="4562617"/>
            <a:ext cx="1914307" cy="646331"/>
          </a:xfrm>
          <a:prstGeom prst="rect">
            <a:avLst/>
          </a:prstGeom>
          <a:noFill/>
        </p:spPr>
        <p:txBody>
          <a:bodyPr wrap="none" rtlCol="0">
            <a:spAutoFit/>
          </a:bodyPr>
          <a:lstStyle/>
          <a:p>
            <a:r>
              <a:rPr lang="en-GB" altLang="en-US" sz="3600" b="1" dirty="0">
                <a:solidFill>
                  <a:schemeClr val="bg1"/>
                </a:solidFill>
                <a:latin typeface="+mj-lt"/>
              </a:rPr>
              <a:t>Human</a:t>
            </a:r>
            <a:endParaRPr lang="en-GB" sz="3600" dirty="0"/>
          </a:p>
        </p:txBody>
      </p:sp>
      <p:grpSp>
        <p:nvGrpSpPr>
          <p:cNvPr id="2" name="Group 1">
            <a:extLst>
              <a:ext uri="{FF2B5EF4-FFF2-40B4-BE49-F238E27FC236}">
                <a16:creationId xmlns:a16="http://schemas.microsoft.com/office/drawing/2014/main" id="{262F4774-6A81-F565-1749-D7C1351B8A56}"/>
              </a:ext>
            </a:extLst>
          </p:cNvPr>
          <p:cNvGrpSpPr/>
          <p:nvPr/>
        </p:nvGrpSpPr>
        <p:grpSpPr>
          <a:xfrm>
            <a:off x="1" y="5623842"/>
            <a:ext cx="12192000" cy="1234157"/>
            <a:chOff x="1" y="5623842"/>
            <a:chExt cx="12192000" cy="1234157"/>
          </a:xfrm>
        </p:grpSpPr>
        <p:sp>
          <p:nvSpPr>
            <p:cNvPr id="3" name="Rectangle 2">
              <a:extLst>
                <a:ext uri="{FF2B5EF4-FFF2-40B4-BE49-F238E27FC236}">
                  <a16:creationId xmlns:a16="http://schemas.microsoft.com/office/drawing/2014/main" id="{3D161622-5097-0831-2F7C-5D6F8F8DBB7E}"/>
                </a:ext>
              </a:extLst>
            </p:cNvPr>
            <p:cNvSpPr/>
            <p:nvPr/>
          </p:nvSpPr>
          <p:spPr>
            <a:xfrm>
              <a:off x="1" y="5623842"/>
              <a:ext cx="12192000" cy="12341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povertyalliance.org/CPW</a:t>
              </a:r>
            </a:p>
            <a:p>
              <a:r>
                <a:rPr lang="en-US"/>
                <a:t>#ChallengePoverty</a:t>
              </a:r>
            </a:p>
            <a:p>
              <a:r>
                <a:rPr lang="en-US"/>
                <a:t>7 - 13 October 2024</a:t>
              </a:r>
            </a:p>
            <a:p>
              <a:r>
                <a:rPr lang="en-US"/>
                <a:t>#CPW24</a:t>
              </a:r>
              <a:endParaRPr lang="en-US" dirty="0"/>
            </a:p>
          </p:txBody>
        </p:sp>
        <p:pic>
          <p:nvPicPr>
            <p:cNvPr id="7" name="Picture 6" descr="Text&#10;&#10;Description automatically generated with low confidence">
              <a:extLst>
                <a:ext uri="{FF2B5EF4-FFF2-40B4-BE49-F238E27FC236}">
                  <a16:creationId xmlns:a16="http://schemas.microsoft.com/office/drawing/2014/main" id="{675A6A09-F9D8-87AF-FFEB-98102A3497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8478" y="5875217"/>
              <a:ext cx="1866292" cy="731405"/>
            </a:xfrm>
            <a:prstGeom prst="rect">
              <a:avLst/>
            </a:prstGeom>
          </p:spPr>
        </p:pic>
        <p:sp>
          <p:nvSpPr>
            <p:cNvPr id="12" name="TextBox 11">
              <a:extLst>
                <a:ext uri="{FF2B5EF4-FFF2-40B4-BE49-F238E27FC236}">
                  <a16:creationId xmlns:a16="http://schemas.microsoft.com/office/drawing/2014/main" id="{38131D6A-AD45-D4AF-8C72-1D583F154500}"/>
                </a:ext>
              </a:extLst>
            </p:cNvPr>
            <p:cNvSpPr txBox="1"/>
            <p:nvPr/>
          </p:nvSpPr>
          <p:spPr>
            <a:xfrm>
              <a:off x="627230" y="6056253"/>
              <a:ext cx="4508974" cy="461665"/>
            </a:xfrm>
            <a:prstGeom prst="rect">
              <a:avLst/>
            </a:prstGeom>
            <a:noFill/>
          </p:spPr>
          <p:txBody>
            <a:bodyPr wrap="square">
              <a:spAutoFit/>
            </a:bodyPr>
            <a:lstStyle/>
            <a:p>
              <a:r>
                <a:rPr lang="en-US" sz="2400" b="1" dirty="0">
                  <a:solidFill>
                    <a:srgbClr val="F610A1"/>
                  </a:solidFill>
                </a:rPr>
                <a:t>povertyalliance.org/CPW</a:t>
              </a:r>
            </a:p>
          </p:txBody>
        </p:sp>
        <p:sp>
          <p:nvSpPr>
            <p:cNvPr id="14" name="TextBox 13">
              <a:extLst>
                <a:ext uri="{FF2B5EF4-FFF2-40B4-BE49-F238E27FC236}">
                  <a16:creationId xmlns:a16="http://schemas.microsoft.com/office/drawing/2014/main" id="{F26BC39B-2C0D-952D-C827-F57EA30A0A2A}"/>
                </a:ext>
              </a:extLst>
            </p:cNvPr>
            <p:cNvSpPr txBox="1"/>
            <p:nvPr/>
          </p:nvSpPr>
          <p:spPr>
            <a:xfrm>
              <a:off x="5439821" y="5825420"/>
              <a:ext cx="4508974" cy="830997"/>
            </a:xfrm>
            <a:prstGeom prst="rect">
              <a:avLst/>
            </a:prstGeom>
            <a:noFill/>
          </p:spPr>
          <p:txBody>
            <a:bodyPr wrap="square">
              <a:spAutoFit/>
            </a:bodyPr>
            <a:lstStyle/>
            <a:p>
              <a:r>
                <a:rPr lang="en-US" sz="2400" b="1" dirty="0">
                  <a:solidFill>
                    <a:srgbClr val="F610A1"/>
                  </a:solidFill>
                </a:rPr>
                <a:t>#ChallengePoverty</a:t>
              </a:r>
            </a:p>
            <a:p>
              <a:r>
                <a:rPr lang="en-US" sz="2400" b="1" dirty="0">
                  <a:solidFill>
                    <a:srgbClr val="F610A1"/>
                  </a:solidFill>
                </a:rPr>
                <a:t>#CPW24</a:t>
              </a:r>
            </a:p>
          </p:txBody>
        </p:sp>
      </p:grpSp>
    </p:spTree>
    <p:extLst>
      <p:ext uri="{BB962C8B-B14F-4D97-AF65-F5344CB8AC3E}">
        <p14:creationId xmlns:p14="http://schemas.microsoft.com/office/powerpoint/2010/main" val="93596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9" grpId="0"/>
      <p:bldP spid="11" grpId="0"/>
      <p:bldP spid="13"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3DDADE0-50EC-CBC9-41E5-4F512C3664E2}"/>
              </a:ext>
            </a:extLst>
          </p:cNvPr>
          <p:cNvSpPr txBox="1"/>
          <p:nvPr/>
        </p:nvSpPr>
        <p:spPr>
          <a:xfrm>
            <a:off x="994754" y="961045"/>
            <a:ext cx="9555956" cy="769441"/>
          </a:xfrm>
          <a:prstGeom prst="rect">
            <a:avLst/>
          </a:prstGeom>
          <a:noFill/>
        </p:spPr>
        <p:txBody>
          <a:bodyPr wrap="square">
            <a:spAutoFit/>
          </a:bodyPr>
          <a:lstStyle/>
          <a:p>
            <a:pPr>
              <a:buClrTx/>
              <a:buFontTx/>
              <a:buNone/>
            </a:pPr>
            <a:r>
              <a:rPr lang="en-US" altLang="en-US" sz="4400" b="1">
                <a:solidFill>
                  <a:schemeClr val="bg1"/>
                </a:solidFill>
                <a:latin typeface="+mj-lt"/>
              </a:rPr>
              <a:t>Making contact</a:t>
            </a:r>
            <a:endParaRPr lang="en-GB" altLang="en-US" sz="4400" b="1">
              <a:solidFill>
                <a:schemeClr val="bg1"/>
              </a:solidFill>
              <a:latin typeface="+mj-lt"/>
            </a:endParaRPr>
          </a:p>
        </p:txBody>
      </p:sp>
      <p:sp>
        <p:nvSpPr>
          <p:cNvPr id="2" name="TextBox 1">
            <a:extLst>
              <a:ext uri="{FF2B5EF4-FFF2-40B4-BE49-F238E27FC236}">
                <a16:creationId xmlns:a16="http://schemas.microsoft.com/office/drawing/2014/main" id="{92289882-3AD7-66A0-FF09-FAD909925EF1}"/>
              </a:ext>
            </a:extLst>
          </p:cNvPr>
          <p:cNvSpPr txBox="1"/>
          <p:nvPr/>
        </p:nvSpPr>
        <p:spPr>
          <a:xfrm>
            <a:off x="2371068" y="2143155"/>
            <a:ext cx="6145721" cy="646331"/>
          </a:xfrm>
          <a:prstGeom prst="rect">
            <a:avLst/>
          </a:prstGeom>
          <a:noFill/>
        </p:spPr>
        <p:txBody>
          <a:bodyPr wrap="none" rtlCol="0">
            <a:spAutoFit/>
          </a:bodyPr>
          <a:lstStyle/>
          <a:p>
            <a:r>
              <a:rPr lang="en-US" sz="3600" b="1">
                <a:solidFill>
                  <a:schemeClr val="bg1"/>
                </a:solidFill>
                <a:latin typeface="+mj-lt"/>
              </a:rPr>
              <a:t>Explore your local media</a:t>
            </a:r>
            <a:endParaRPr lang="en-GB" sz="3600"/>
          </a:p>
        </p:txBody>
      </p:sp>
      <p:sp>
        <p:nvSpPr>
          <p:cNvPr id="3" name="TextBox 2">
            <a:extLst>
              <a:ext uri="{FF2B5EF4-FFF2-40B4-BE49-F238E27FC236}">
                <a16:creationId xmlns:a16="http://schemas.microsoft.com/office/drawing/2014/main" id="{4E9C43F3-C418-0F96-6E47-46D482A8DC24}"/>
              </a:ext>
            </a:extLst>
          </p:cNvPr>
          <p:cNvSpPr txBox="1"/>
          <p:nvPr/>
        </p:nvSpPr>
        <p:spPr>
          <a:xfrm>
            <a:off x="2371067" y="2912415"/>
            <a:ext cx="5975547" cy="646331"/>
          </a:xfrm>
          <a:prstGeom prst="rect">
            <a:avLst/>
          </a:prstGeom>
          <a:noFill/>
        </p:spPr>
        <p:txBody>
          <a:bodyPr wrap="none" rtlCol="0">
            <a:spAutoFit/>
          </a:bodyPr>
          <a:lstStyle/>
          <a:p>
            <a:r>
              <a:rPr lang="en-US" sz="3600" b="1">
                <a:solidFill>
                  <a:schemeClr val="bg1"/>
                </a:solidFill>
                <a:latin typeface="+mj-lt"/>
              </a:rPr>
              <a:t>Get to know a journalist</a:t>
            </a:r>
            <a:endParaRPr lang="en-GB" sz="3600"/>
          </a:p>
        </p:txBody>
      </p:sp>
      <p:sp>
        <p:nvSpPr>
          <p:cNvPr id="7" name="TextBox 6">
            <a:extLst>
              <a:ext uri="{FF2B5EF4-FFF2-40B4-BE49-F238E27FC236}">
                <a16:creationId xmlns:a16="http://schemas.microsoft.com/office/drawing/2014/main" id="{F845BB7B-02A5-BBD0-1C83-55C31F68D9DB}"/>
              </a:ext>
            </a:extLst>
          </p:cNvPr>
          <p:cNvSpPr txBox="1"/>
          <p:nvPr/>
        </p:nvSpPr>
        <p:spPr>
          <a:xfrm>
            <a:off x="2371067" y="3668046"/>
            <a:ext cx="3423309" cy="646331"/>
          </a:xfrm>
          <a:prstGeom prst="rect">
            <a:avLst/>
          </a:prstGeom>
          <a:noFill/>
        </p:spPr>
        <p:txBody>
          <a:bodyPr wrap="none" rtlCol="0">
            <a:spAutoFit/>
          </a:bodyPr>
          <a:lstStyle/>
          <a:p>
            <a:r>
              <a:rPr lang="en-US" sz="3600" b="1">
                <a:solidFill>
                  <a:schemeClr val="bg1"/>
                </a:solidFill>
                <a:latin typeface="+mj-lt"/>
              </a:rPr>
              <a:t>Keep in touch</a:t>
            </a:r>
            <a:endParaRPr lang="en-GB" sz="3600"/>
          </a:p>
        </p:txBody>
      </p:sp>
      <p:grpSp>
        <p:nvGrpSpPr>
          <p:cNvPr id="8" name="Group 7">
            <a:extLst>
              <a:ext uri="{FF2B5EF4-FFF2-40B4-BE49-F238E27FC236}">
                <a16:creationId xmlns:a16="http://schemas.microsoft.com/office/drawing/2014/main" id="{C8C63DBC-23B1-8009-1833-B15BE77D707A}"/>
              </a:ext>
            </a:extLst>
          </p:cNvPr>
          <p:cNvGrpSpPr/>
          <p:nvPr/>
        </p:nvGrpSpPr>
        <p:grpSpPr>
          <a:xfrm>
            <a:off x="1" y="5623842"/>
            <a:ext cx="12192000" cy="1234157"/>
            <a:chOff x="1" y="5623842"/>
            <a:chExt cx="12192000" cy="1234157"/>
          </a:xfrm>
        </p:grpSpPr>
        <p:sp>
          <p:nvSpPr>
            <p:cNvPr id="9" name="Rectangle 8">
              <a:extLst>
                <a:ext uri="{FF2B5EF4-FFF2-40B4-BE49-F238E27FC236}">
                  <a16:creationId xmlns:a16="http://schemas.microsoft.com/office/drawing/2014/main" id="{2BAE7836-F4CB-6685-BA1F-9FA3122DA227}"/>
                </a:ext>
              </a:extLst>
            </p:cNvPr>
            <p:cNvSpPr/>
            <p:nvPr/>
          </p:nvSpPr>
          <p:spPr>
            <a:xfrm>
              <a:off x="1" y="5623842"/>
              <a:ext cx="12192000" cy="12341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povertyalliance.org/CPW</a:t>
              </a:r>
            </a:p>
            <a:p>
              <a:r>
                <a:rPr lang="en-US"/>
                <a:t>#ChallengePoverty</a:t>
              </a:r>
            </a:p>
            <a:p>
              <a:r>
                <a:rPr lang="en-US"/>
                <a:t>7 - 13 October 2024</a:t>
              </a:r>
            </a:p>
            <a:p>
              <a:r>
                <a:rPr lang="en-US"/>
                <a:t>#CPW24</a:t>
              </a:r>
              <a:endParaRPr lang="en-US" dirty="0"/>
            </a:p>
          </p:txBody>
        </p:sp>
        <p:pic>
          <p:nvPicPr>
            <p:cNvPr id="10" name="Picture 9" descr="Text&#10;&#10;Description automatically generated with low confidence">
              <a:extLst>
                <a:ext uri="{FF2B5EF4-FFF2-40B4-BE49-F238E27FC236}">
                  <a16:creationId xmlns:a16="http://schemas.microsoft.com/office/drawing/2014/main" id="{A09FE2D3-A518-D097-0F03-0401E1A986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8478" y="5875217"/>
              <a:ext cx="1866292" cy="731405"/>
            </a:xfrm>
            <a:prstGeom prst="rect">
              <a:avLst/>
            </a:prstGeom>
          </p:spPr>
        </p:pic>
        <p:sp>
          <p:nvSpPr>
            <p:cNvPr id="11" name="TextBox 10">
              <a:extLst>
                <a:ext uri="{FF2B5EF4-FFF2-40B4-BE49-F238E27FC236}">
                  <a16:creationId xmlns:a16="http://schemas.microsoft.com/office/drawing/2014/main" id="{DE98E85C-98BA-4DF4-10B3-7A4B5AAA4B30}"/>
                </a:ext>
              </a:extLst>
            </p:cNvPr>
            <p:cNvSpPr txBox="1"/>
            <p:nvPr/>
          </p:nvSpPr>
          <p:spPr>
            <a:xfrm>
              <a:off x="627230" y="6056253"/>
              <a:ext cx="4508974" cy="461665"/>
            </a:xfrm>
            <a:prstGeom prst="rect">
              <a:avLst/>
            </a:prstGeom>
            <a:noFill/>
          </p:spPr>
          <p:txBody>
            <a:bodyPr wrap="square">
              <a:spAutoFit/>
            </a:bodyPr>
            <a:lstStyle/>
            <a:p>
              <a:r>
                <a:rPr lang="en-US" sz="2400" b="1" dirty="0">
                  <a:solidFill>
                    <a:srgbClr val="F610A1"/>
                  </a:solidFill>
                </a:rPr>
                <a:t>povertyalliance.org/CPW</a:t>
              </a:r>
            </a:p>
          </p:txBody>
        </p:sp>
        <p:sp>
          <p:nvSpPr>
            <p:cNvPr id="12" name="TextBox 11">
              <a:extLst>
                <a:ext uri="{FF2B5EF4-FFF2-40B4-BE49-F238E27FC236}">
                  <a16:creationId xmlns:a16="http://schemas.microsoft.com/office/drawing/2014/main" id="{2140DD4B-1C2F-9345-4120-E1F5CB424780}"/>
                </a:ext>
              </a:extLst>
            </p:cNvPr>
            <p:cNvSpPr txBox="1"/>
            <p:nvPr/>
          </p:nvSpPr>
          <p:spPr>
            <a:xfrm>
              <a:off x="5439821" y="5825420"/>
              <a:ext cx="4508974" cy="830997"/>
            </a:xfrm>
            <a:prstGeom prst="rect">
              <a:avLst/>
            </a:prstGeom>
            <a:noFill/>
          </p:spPr>
          <p:txBody>
            <a:bodyPr wrap="square">
              <a:spAutoFit/>
            </a:bodyPr>
            <a:lstStyle/>
            <a:p>
              <a:r>
                <a:rPr lang="en-US" sz="2400" b="1" dirty="0">
                  <a:solidFill>
                    <a:srgbClr val="F610A1"/>
                  </a:solidFill>
                </a:rPr>
                <a:t>#ChallengePoverty</a:t>
              </a:r>
            </a:p>
            <a:p>
              <a:r>
                <a:rPr lang="en-US" sz="2400" b="1" dirty="0">
                  <a:solidFill>
                    <a:srgbClr val="F610A1"/>
                  </a:solidFill>
                </a:rPr>
                <a:t>#CPW24</a:t>
              </a:r>
            </a:p>
          </p:txBody>
        </p:sp>
      </p:grpSp>
    </p:spTree>
    <p:extLst>
      <p:ext uri="{BB962C8B-B14F-4D97-AF65-F5344CB8AC3E}">
        <p14:creationId xmlns:p14="http://schemas.microsoft.com/office/powerpoint/2010/main" val="324069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3DDADE0-50EC-CBC9-41E5-4F512C3664E2}"/>
              </a:ext>
            </a:extLst>
          </p:cNvPr>
          <p:cNvSpPr txBox="1"/>
          <p:nvPr/>
        </p:nvSpPr>
        <p:spPr>
          <a:xfrm>
            <a:off x="994754" y="961045"/>
            <a:ext cx="9555956" cy="769441"/>
          </a:xfrm>
          <a:prstGeom prst="rect">
            <a:avLst/>
          </a:prstGeom>
          <a:noFill/>
        </p:spPr>
        <p:txBody>
          <a:bodyPr wrap="square">
            <a:spAutoFit/>
          </a:bodyPr>
          <a:lstStyle/>
          <a:p>
            <a:pPr>
              <a:buClrTx/>
              <a:buFontTx/>
              <a:buNone/>
            </a:pPr>
            <a:r>
              <a:rPr lang="en-US" altLang="en-US" sz="4400" b="1">
                <a:solidFill>
                  <a:schemeClr val="bg1"/>
                </a:solidFill>
                <a:latin typeface="+mj-lt"/>
              </a:rPr>
              <a:t>News releases</a:t>
            </a:r>
            <a:endParaRPr lang="en-GB" altLang="en-US" sz="4400" b="1">
              <a:solidFill>
                <a:schemeClr val="bg1"/>
              </a:solidFill>
              <a:latin typeface="+mj-lt"/>
            </a:endParaRPr>
          </a:p>
        </p:txBody>
      </p:sp>
      <p:sp>
        <p:nvSpPr>
          <p:cNvPr id="2" name="TextBox 1">
            <a:extLst>
              <a:ext uri="{FF2B5EF4-FFF2-40B4-BE49-F238E27FC236}">
                <a16:creationId xmlns:a16="http://schemas.microsoft.com/office/drawing/2014/main" id="{92289882-3AD7-66A0-FF09-FAD909925EF1}"/>
              </a:ext>
            </a:extLst>
          </p:cNvPr>
          <p:cNvSpPr txBox="1"/>
          <p:nvPr/>
        </p:nvSpPr>
        <p:spPr>
          <a:xfrm>
            <a:off x="2122444" y="1932064"/>
            <a:ext cx="9048246" cy="2913618"/>
          </a:xfrm>
          <a:prstGeom prst="rect">
            <a:avLst/>
          </a:prstGeom>
          <a:noFill/>
        </p:spPr>
        <p:txBody>
          <a:bodyPr wrap="none" rtlCol="0">
            <a:spAutoFit/>
          </a:bodyPr>
          <a:lstStyle/>
          <a:p>
            <a:pPr>
              <a:spcBef>
                <a:spcPts val="700"/>
              </a:spcBef>
              <a:buClr>
                <a:srgbClr val="FFFFFF"/>
              </a:buClr>
              <a:buFont typeface="Cooper Black" panose="0208090404030B020404" pitchFamily="18" charset="0"/>
              <a:buChar char="•"/>
            </a:pPr>
            <a:r>
              <a:rPr lang="en-GB" altLang="en-US" sz="3200" b="1" dirty="0">
                <a:solidFill>
                  <a:schemeClr val="bg1"/>
                </a:solidFill>
                <a:latin typeface="+mj-lt"/>
              </a:rPr>
              <a:t>Essential when dealing with the media</a:t>
            </a:r>
          </a:p>
          <a:p>
            <a:pPr>
              <a:spcBef>
                <a:spcPts val="700"/>
              </a:spcBef>
              <a:buClr>
                <a:srgbClr val="FFFFFF"/>
              </a:buClr>
              <a:buFont typeface="Cooper Black" panose="0208090404030B020404" pitchFamily="18" charset="0"/>
              <a:buChar char="•"/>
            </a:pPr>
            <a:r>
              <a:rPr lang="en-GB" altLang="en-US" sz="3200" b="1" dirty="0">
                <a:solidFill>
                  <a:schemeClr val="bg1"/>
                </a:solidFill>
                <a:latin typeface="+mj-lt"/>
              </a:rPr>
              <a:t>Keep it simple and easy to understand</a:t>
            </a:r>
          </a:p>
          <a:p>
            <a:pPr>
              <a:spcBef>
                <a:spcPts val="700"/>
              </a:spcBef>
              <a:buClr>
                <a:srgbClr val="FFFFFF"/>
              </a:buClr>
              <a:buFont typeface="Cooper Black" panose="0208090404030B020404" pitchFamily="18" charset="0"/>
              <a:buChar char="•"/>
            </a:pPr>
            <a:r>
              <a:rPr lang="en-GB" altLang="en-US" sz="3200" b="1" dirty="0">
                <a:solidFill>
                  <a:schemeClr val="bg1"/>
                </a:solidFill>
                <a:latin typeface="+mj-lt"/>
              </a:rPr>
              <a:t>Include your key messages, near the top</a:t>
            </a:r>
          </a:p>
          <a:p>
            <a:pPr>
              <a:spcBef>
                <a:spcPts val="700"/>
              </a:spcBef>
              <a:buClr>
                <a:srgbClr val="FFFFFF"/>
              </a:buClr>
              <a:buFont typeface="Cooper Black" panose="0208090404030B020404" pitchFamily="18" charset="0"/>
              <a:buChar char="•"/>
            </a:pPr>
            <a:r>
              <a:rPr lang="en-GB" altLang="en-US" sz="3200" b="1" dirty="0">
                <a:solidFill>
                  <a:schemeClr val="bg1"/>
                </a:solidFill>
                <a:latin typeface="+mj-lt"/>
              </a:rPr>
              <a:t>Choose your line and make it interesting</a:t>
            </a:r>
          </a:p>
          <a:p>
            <a:pPr>
              <a:spcBef>
                <a:spcPts val="700"/>
              </a:spcBef>
              <a:buClr>
                <a:srgbClr val="FFFFFF"/>
              </a:buClr>
              <a:buFont typeface="Cooper Black" panose="0208090404030B020404" pitchFamily="18" charset="0"/>
              <a:buChar char="•"/>
            </a:pPr>
            <a:r>
              <a:rPr lang="en-GB" altLang="en-US" sz="3200" b="1" dirty="0">
                <a:solidFill>
                  <a:schemeClr val="bg1"/>
                </a:solidFill>
                <a:latin typeface="+mj-lt"/>
              </a:rPr>
              <a:t>Always include your contact details</a:t>
            </a:r>
          </a:p>
        </p:txBody>
      </p:sp>
      <p:grpSp>
        <p:nvGrpSpPr>
          <p:cNvPr id="3" name="Group 2">
            <a:extLst>
              <a:ext uri="{FF2B5EF4-FFF2-40B4-BE49-F238E27FC236}">
                <a16:creationId xmlns:a16="http://schemas.microsoft.com/office/drawing/2014/main" id="{C349292C-CCEF-1877-28FF-D615C83424B3}"/>
              </a:ext>
            </a:extLst>
          </p:cNvPr>
          <p:cNvGrpSpPr/>
          <p:nvPr/>
        </p:nvGrpSpPr>
        <p:grpSpPr>
          <a:xfrm>
            <a:off x="1" y="5623842"/>
            <a:ext cx="12192000" cy="1234157"/>
            <a:chOff x="1" y="5623842"/>
            <a:chExt cx="12192000" cy="1234157"/>
          </a:xfrm>
        </p:grpSpPr>
        <p:sp>
          <p:nvSpPr>
            <p:cNvPr id="7" name="Rectangle 6">
              <a:extLst>
                <a:ext uri="{FF2B5EF4-FFF2-40B4-BE49-F238E27FC236}">
                  <a16:creationId xmlns:a16="http://schemas.microsoft.com/office/drawing/2014/main" id="{10B8233F-7A7C-27F6-9D58-054A0621ECED}"/>
                </a:ext>
              </a:extLst>
            </p:cNvPr>
            <p:cNvSpPr/>
            <p:nvPr/>
          </p:nvSpPr>
          <p:spPr>
            <a:xfrm>
              <a:off x="1" y="5623842"/>
              <a:ext cx="12192000" cy="12341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povertyalliance.org/CPW</a:t>
              </a:r>
            </a:p>
            <a:p>
              <a:r>
                <a:rPr lang="en-US"/>
                <a:t>#ChallengePoverty</a:t>
              </a:r>
            </a:p>
            <a:p>
              <a:r>
                <a:rPr lang="en-US"/>
                <a:t>7 - 13 October 2024</a:t>
              </a:r>
            </a:p>
            <a:p>
              <a:r>
                <a:rPr lang="en-US"/>
                <a:t>#CPW24</a:t>
              </a:r>
              <a:endParaRPr lang="en-US" dirty="0"/>
            </a:p>
          </p:txBody>
        </p:sp>
        <p:pic>
          <p:nvPicPr>
            <p:cNvPr id="8" name="Picture 7" descr="Text&#10;&#10;Description automatically generated with low confidence">
              <a:extLst>
                <a:ext uri="{FF2B5EF4-FFF2-40B4-BE49-F238E27FC236}">
                  <a16:creationId xmlns:a16="http://schemas.microsoft.com/office/drawing/2014/main" id="{B201DA2A-6224-BB8C-DCC4-E37C31C5ED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8478" y="5875217"/>
              <a:ext cx="1866292" cy="731405"/>
            </a:xfrm>
            <a:prstGeom prst="rect">
              <a:avLst/>
            </a:prstGeom>
          </p:spPr>
        </p:pic>
        <p:sp>
          <p:nvSpPr>
            <p:cNvPr id="9" name="TextBox 8">
              <a:extLst>
                <a:ext uri="{FF2B5EF4-FFF2-40B4-BE49-F238E27FC236}">
                  <a16:creationId xmlns:a16="http://schemas.microsoft.com/office/drawing/2014/main" id="{9488CA58-767C-7ED5-8836-B92F19C4EB14}"/>
                </a:ext>
              </a:extLst>
            </p:cNvPr>
            <p:cNvSpPr txBox="1"/>
            <p:nvPr/>
          </p:nvSpPr>
          <p:spPr>
            <a:xfrm>
              <a:off x="627230" y="6056253"/>
              <a:ext cx="4508974" cy="461665"/>
            </a:xfrm>
            <a:prstGeom prst="rect">
              <a:avLst/>
            </a:prstGeom>
            <a:noFill/>
          </p:spPr>
          <p:txBody>
            <a:bodyPr wrap="square">
              <a:spAutoFit/>
            </a:bodyPr>
            <a:lstStyle/>
            <a:p>
              <a:r>
                <a:rPr lang="en-US" sz="2400" b="1" dirty="0">
                  <a:solidFill>
                    <a:srgbClr val="F610A1"/>
                  </a:solidFill>
                </a:rPr>
                <a:t>povertyalliance.org/CPW</a:t>
              </a:r>
            </a:p>
          </p:txBody>
        </p:sp>
        <p:sp>
          <p:nvSpPr>
            <p:cNvPr id="10" name="TextBox 9">
              <a:extLst>
                <a:ext uri="{FF2B5EF4-FFF2-40B4-BE49-F238E27FC236}">
                  <a16:creationId xmlns:a16="http://schemas.microsoft.com/office/drawing/2014/main" id="{165E1022-A9DE-F1B6-59E2-23402A748271}"/>
                </a:ext>
              </a:extLst>
            </p:cNvPr>
            <p:cNvSpPr txBox="1"/>
            <p:nvPr/>
          </p:nvSpPr>
          <p:spPr>
            <a:xfrm>
              <a:off x="5439821" y="5825420"/>
              <a:ext cx="4508974" cy="830997"/>
            </a:xfrm>
            <a:prstGeom prst="rect">
              <a:avLst/>
            </a:prstGeom>
            <a:noFill/>
          </p:spPr>
          <p:txBody>
            <a:bodyPr wrap="square">
              <a:spAutoFit/>
            </a:bodyPr>
            <a:lstStyle/>
            <a:p>
              <a:r>
                <a:rPr lang="en-US" sz="2400" b="1" dirty="0">
                  <a:solidFill>
                    <a:srgbClr val="F610A1"/>
                  </a:solidFill>
                </a:rPr>
                <a:t>#ChallengePoverty</a:t>
              </a:r>
            </a:p>
            <a:p>
              <a:r>
                <a:rPr lang="en-US" sz="2400" b="1" dirty="0">
                  <a:solidFill>
                    <a:srgbClr val="F610A1"/>
                  </a:solidFill>
                </a:rPr>
                <a:t>#CPW24</a:t>
              </a:r>
            </a:p>
          </p:txBody>
        </p:sp>
      </p:grpSp>
    </p:spTree>
    <p:extLst>
      <p:ext uri="{BB962C8B-B14F-4D97-AF65-F5344CB8AC3E}">
        <p14:creationId xmlns:p14="http://schemas.microsoft.com/office/powerpoint/2010/main" val="189637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3DDADE0-50EC-CBC9-41E5-4F512C3664E2}"/>
              </a:ext>
            </a:extLst>
          </p:cNvPr>
          <p:cNvSpPr txBox="1"/>
          <p:nvPr/>
        </p:nvSpPr>
        <p:spPr>
          <a:xfrm>
            <a:off x="994754" y="961045"/>
            <a:ext cx="4063629" cy="1446550"/>
          </a:xfrm>
          <a:prstGeom prst="rect">
            <a:avLst/>
          </a:prstGeom>
          <a:noFill/>
        </p:spPr>
        <p:txBody>
          <a:bodyPr wrap="square">
            <a:spAutoFit/>
          </a:bodyPr>
          <a:lstStyle/>
          <a:p>
            <a:pPr>
              <a:buClrTx/>
              <a:buFontTx/>
              <a:buNone/>
            </a:pPr>
            <a:r>
              <a:rPr lang="en-US" altLang="en-US" sz="4400" b="1" dirty="0">
                <a:solidFill>
                  <a:schemeClr val="bg1"/>
                </a:solidFill>
                <a:latin typeface="+mj-lt"/>
              </a:rPr>
              <a:t>Model news </a:t>
            </a:r>
          </a:p>
          <a:p>
            <a:pPr>
              <a:buClrTx/>
              <a:buFontTx/>
              <a:buNone/>
            </a:pPr>
            <a:r>
              <a:rPr lang="en-US" altLang="en-US" sz="4400" b="1" dirty="0">
                <a:solidFill>
                  <a:schemeClr val="bg1"/>
                </a:solidFill>
                <a:latin typeface="+mj-lt"/>
              </a:rPr>
              <a:t>release </a:t>
            </a:r>
          </a:p>
        </p:txBody>
      </p:sp>
      <p:grpSp>
        <p:nvGrpSpPr>
          <p:cNvPr id="2" name="Group 1">
            <a:extLst>
              <a:ext uri="{FF2B5EF4-FFF2-40B4-BE49-F238E27FC236}">
                <a16:creationId xmlns:a16="http://schemas.microsoft.com/office/drawing/2014/main" id="{25573C01-C626-8170-70C8-DADAB16A2987}"/>
              </a:ext>
            </a:extLst>
          </p:cNvPr>
          <p:cNvGrpSpPr/>
          <p:nvPr/>
        </p:nvGrpSpPr>
        <p:grpSpPr>
          <a:xfrm>
            <a:off x="1" y="5623842"/>
            <a:ext cx="12192000" cy="1234157"/>
            <a:chOff x="1" y="5623842"/>
            <a:chExt cx="12192000" cy="1234157"/>
          </a:xfrm>
        </p:grpSpPr>
        <p:sp>
          <p:nvSpPr>
            <p:cNvPr id="7" name="Rectangle 6">
              <a:extLst>
                <a:ext uri="{FF2B5EF4-FFF2-40B4-BE49-F238E27FC236}">
                  <a16:creationId xmlns:a16="http://schemas.microsoft.com/office/drawing/2014/main" id="{B38DD8D7-9CC0-29DC-30FF-6BBBFE4D5AAA}"/>
                </a:ext>
              </a:extLst>
            </p:cNvPr>
            <p:cNvSpPr/>
            <p:nvPr/>
          </p:nvSpPr>
          <p:spPr>
            <a:xfrm>
              <a:off x="1" y="5623842"/>
              <a:ext cx="12192000" cy="12341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povertyalliance.org/CPW</a:t>
              </a:r>
            </a:p>
            <a:p>
              <a:r>
                <a:rPr lang="en-US"/>
                <a:t>#ChallengePoverty</a:t>
              </a:r>
            </a:p>
            <a:p>
              <a:r>
                <a:rPr lang="en-US"/>
                <a:t>7 - 13 October 2024</a:t>
              </a:r>
            </a:p>
            <a:p>
              <a:r>
                <a:rPr lang="en-US"/>
                <a:t>#CPW24</a:t>
              </a:r>
              <a:endParaRPr lang="en-US" dirty="0"/>
            </a:p>
          </p:txBody>
        </p:sp>
        <p:pic>
          <p:nvPicPr>
            <p:cNvPr id="8" name="Picture 7" descr="Text&#10;&#10;Description automatically generated with low confidence">
              <a:extLst>
                <a:ext uri="{FF2B5EF4-FFF2-40B4-BE49-F238E27FC236}">
                  <a16:creationId xmlns:a16="http://schemas.microsoft.com/office/drawing/2014/main" id="{56FA5001-8C15-FBA6-F619-059C1FF6AF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8478" y="5875217"/>
              <a:ext cx="1866292" cy="731405"/>
            </a:xfrm>
            <a:prstGeom prst="rect">
              <a:avLst/>
            </a:prstGeom>
          </p:spPr>
        </p:pic>
        <p:sp>
          <p:nvSpPr>
            <p:cNvPr id="9" name="TextBox 8">
              <a:extLst>
                <a:ext uri="{FF2B5EF4-FFF2-40B4-BE49-F238E27FC236}">
                  <a16:creationId xmlns:a16="http://schemas.microsoft.com/office/drawing/2014/main" id="{DB7FC660-41F8-33A9-50F9-60B549280FF9}"/>
                </a:ext>
              </a:extLst>
            </p:cNvPr>
            <p:cNvSpPr txBox="1"/>
            <p:nvPr/>
          </p:nvSpPr>
          <p:spPr>
            <a:xfrm>
              <a:off x="627230" y="6056253"/>
              <a:ext cx="4508974" cy="461665"/>
            </a:xfrm>
            <a:prstGeom prst="rect">
              <a:avLst/>
            </a:prstGeom>
            <a:noFill/>
          </p:spPr>
          <p:txBody>
            <a:bodyPr wrap="square">
              <a:spAutoFit/>
            </a:bodyPr>
            <a:lstStyle/>
            <a:p>
              <a:r>
                <a:rPr lang="en-US" sz="2400" b="1" dirty="0">
                  <a:solidFill>
                    <a:srgbClr val="F610A1"/>
                  </a:solidFill>
                </a:rPr>
                <a:t>povertyalliance.org/CPW</a:t>
              </a:r>
            </a:p>
          </p:txBody>
        </p:sp>
        <p:sp>
          <p:nvSpPr>
            <p:cNvPr id="10" name="TextBox 9">
              <a:extLst>
                <a:ext uri="{FF2B5EF4-FFF2-40B4-BE49-F238E27FC236}">
                  <a16:creationId xmlns:a16="http://schemas.microsoft.com/office/drawing/2014/main" id="{420C0E56-8A94-02B7-E6D1-EFB8587B5CE0}"/>
                </a:ext>
              </a:extLst>
            </p:cNvPr>
            <p:cNvSpPr txBox="1"/>
            <p:nvPr/>
          </p:nvSpPr>
          <p:spPr>
            <a:xfrm>
              <a:off x="5439821" y="5825420"/>
              <a:ext cx="4508974" cy="830997"/>
            </a:xfrm>
            <a:prstGeom prst="rect">
              <a:avLst/>
            </a:prstGeom>
            <a:noFill/>
          </p:spPr>
          <p:txBody>
            <a:bodyPr wrap="square">
              <a:spAutoFit/>
            </a:bodyPr>
            <a:lstStyle/>
            <a:p>
              <a:r>
                <a:rPr lang="en-US" sz="2400" b="1" dirty="0">
                  <a:solidFill>
                    <a:srgbClr val="F610A1"/>
                  </a:solidFill>
                </a:rPr>
                <a:t>#ChallengePoverty</a:t>
              </a:r>
            </a:p>
            <a:p>
              <a:r>
                <a:rPr lang="en-US" sz="2400" b="1" dirty="0">
                  <a:solidFill>
                    <a:srgbClr val="F610A1"/>
                  </a:solidFill>
                </a:rPr>
                <a:t>#CPW24</a:t>
              </a:r>
            </a:p>
          </p:txBody>
        </p:sp>
      </p:grpSp>
      <p:pic>
        <p:nvPicPr>
          <p:cNvPr id="12" name="Picture 11" descr="A poster of a news&#10;&#10;Description automatically generated with medium confidence">
            <a:extLst>
              <a:ext uri="{FF2B5EF4-FFF2-40B4-BE49-F238E27FC236}">
                <a16:creationId xmlns:a16="http://schemas.microsoft.com/office/drawing/2014/main" id="{C21470C1-85AD-8BE7-55AC-01B4911B09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0388" y="201583"/>
            <a:ext cx="3678407" cy="5202838"/>
          </a:xfrm>
          <a:prstGeom prst="rect">
            <a:avLst/>
          </a:prstGeom>
          <a:ln w="57150">
            <a:solidFill>
              <a:schemeClr val="bg1"/>
            </a:solidFill>
          </a:ln>
        </p:spPr>
      </p:pic>
    </p:spTree>
    <p:extLst>
      <p:ext uri="{BB962C8B-B14F-4D97-AF65-F5344CB8AC3E}">
        <p14:creationId xmlns:p14="http://schemas.microsoft.com/office/powerpoint/2010/main" val="2455778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3DDADE0-50EC-CBC9-41E5-4F512C3664E2}"/>
              </a:ext>
            </a:extLst>
          </p:cNvPr>
          <p:cNvSpPr txBox="1"/>
          <p:nvPr/>
        </p:nvSpPr>
        <p:spPr>
          <a:xfrm>
            <a:off x="994754" y="961045"/>
            <a:ext cx="9555956" cy="769441"/>
          </a:xfrm>
          <a:prstGeom prst="rect">
            <a:avLst/>
          </a:prstGeom>
          <a:noFill/>
        </p:spPr>
        <p:txBody>
          <a:bodyPr wrap="square">
            <a:spAutoFit/>
          </a:bodyPr>
          <a:lstStyle/>
          <a:p>
            <a:pPr>
              <a:buClrTx/>
              <a:buFontTx/>
              <a:buNone/>
            </a:pPr>
            <a:r>
              <a:rPr lang="en-US" altLang="en-US" sz="4400" b="1">
                <a:solidFill>
                  <a:schemeClr val="bg1"/>
                </a:solidFill>
                <a:latin typeface="+mj-lt"/>
              </a:rPr>
              <a:t>Broadcast news</a:t>
            </a:r>
            <a:endParaRPr lang="en-GB" altLang="en-US" sz="4400" b="1">
              <a:solidFill>
                <a:schemeClr val="bg1"/>
              </a:solidFill>
              <a:latin typeface="+mj-lt"/>
            </a:endParaRPr>
          </a:p>
        </p:txBody>
      </p:sp>
      <p:pic>
        <p:nvPicPr>
          <p:cNvPr id="7" name="Picture 6" descr="On air sign with the light on">
            <a:extLst>
              <a:ext uri="{FF2B5EF4-FFF2-40B4-BE49-F238E27FC236}">
                <a16:creationId xmlns:a16="http://schemas.microsoft.com/office/drawing/2014/main" id="{035BDFCB-F44D-A6F7-FD30-1F33364A37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5225" y="1960241"/>
            <a:ext cx="4917800" cy="3167274"/>
          </a:xfrm>
          <a:prstGeom prst="rect">
            <a:avLst/>
          </a:prstGeom>
          <a:ln w="38100">
            <a:solidFill>
              <a:schemeClr val="bg1"/>
            </a:solidFill>
          </a:ln>
        </p:spPr>
      </p:pic>
      <p:grpSp>
        <p:nvGrpSpPr>
          <p:cNvPr id="2" name="Group 1">
            <a:extLst>
              <a:ext uri="{FF2B5EF4-FFF2-40B4-BE49-F238E27FC236}">
                <a16:creationId xmlns:a16="http://schemas.microsoft.com/office/drawing/2014/main" id="{9CF3B8BC-ECB1-4F9E-A29A-B4BF2234C7A5}"/>
              </a:ext>
            </a:extLst>
          </p:cNvPr>
          <p:cNvGrpSpPr/>
          <p:nvPr/>
        </p:nvGrpSpPr>
        <p:grpSpPr>
          <a:xfrm>
            <a:off x="1" y="5623842"/>
            <a:ext cx="12192000" cy="1234157"/>
            <a:chOff x="1" y="5623842"/>
            <a:chExt cx="12192000" cy="1234157"/>
          </a:xfrm>
        </p:grpSpPr>
        <p:sp>
          <p:nvSpPr>
            <p:cNvPr id="3" name="Rectangle 2">
              <a:extLst>
                <a:ext uri="{FF2B5EF4-FFF2-40B4-BE49-F238E27FC236}">
                  <a16:creationId xmlns:a16="http://schemas.microsoft.com/office/drawing/2014/main" id="{768FA68F-CA5D-4433-7C87-F442005B05CF}"/>
                </a:ext>
              </a:extLst>
            </p:cNvPr>
            <p:cNvSpPr/>
            <p:nvPr/>
          </p:nvSpPr>
          <p:spPr>
            <a:xfrm>
              <a:off x="1" y="5623842"/>
              <a:ext cx="12192000" cy="12341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povertyalliance.org/CPW</a:t>
              </a:r>
            </a:p>
            <a:p>
              <a:r>
                <a:rPr lang="en-US"/>
                <a:t>#ChallengePoverty</a:t>
              </a:r>
            </a:p>
            <a:p>
              <a:r>
                <a:rPr lang="en-US"/>
                <a:t>7 - 13 October 2024</a:t>
              </a:r>
            </a:p>
            <a:p>
              <a:r>
                <a:rPr lang="en-US"/>
                <a:t>#CPW24</a:t>
              </a:r>
              <a:endParaRPr lang="en-US" dirty="0"/>
            </a:p>
          </p:txBody>
        </p:sp>
        <p:pic>
          <p:nvPicPr>
            <p:cNvPr id="8" name="Picture 7" descr="Text&#10;&#10;Description automatically generated with low confidence">
              <a:extLst>
                <a:ext uri="{FF2B5EF4-FFF2-40B4-BE49-F238E27FC236}">
                  <a16:creationId xmlns:a16="http://schemas.microsoft.com/office/drawing/2014/main" id="{2B99C7D5-A339-8B33-7A48-CFEC07CDEB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8478" y="5875217"/>
              <a:ext cx="1866292" cy="731405"/>
            </a:xfrm>
            <a:prstGeom prst="rect">
              <a:avLst/>
            </a:prstGeom>
          </p:spPr>
        </p:pic>
        <p:sp>
          <p:nvSpPr>
            <p:cNvPr id="9" name="TextBox 8">
              <a:extLst>
                <a:ext uri="{FF2B5EF4-FFF2-40B4-BE49-F238E27FC236}">
                  <a16:creationId xmlns:a16="http://schemas.microsoft.com/office/drawing/2014/main" id="{E4A62B8F-F890-5CA7-2CCA-E1DF7B514455}"/>
                </a:ext>
              </a:extLst>
            </p:cNvPr>
            <p:cNvSpPr txBox="1"/>
            <p:nvPr/>
          </p:nvSpPr>
          <p:spPr>
            <a:xfrm>
              <a:off x="627230" y="6056253"/>
              <a:ext cx="4508974" cy="461665"/>
            </a:xfrm>
            <a:prstGeom prst="rect">
              <a:avLst/>
            </a:prstGeom>
            <a:noFill/>
          </p:spPr>
          <p:txBody>
            <a:bodyPr wrap="square">
              <a:spAutoFit/>
            </a:bodyPr>
            <a:lstStyle/>
            <a:p>
              <a:r>
                <a:rPr lang="en-US" sz="2400" b="1" dirty="0">
                  <a:solidFill>
                    <a:srgbClr val="F610A1"/>
                  </a:solidFill>
                </a:rPr>
                <a:t>povertyalliance.org/CPW</a:t>
              </a:r>
            </a:p>
          </p:txBody>
        </p:sp>
        <p:sp>
          <p:nvSpPr>
            <p:cNvPr id="10" name="TextBox 9">
              <a:extLst>
                <a:ext uri="{FF2B5EF4-FFF2-40B4-BE49-F238E27FC236}">
                  <a16:creationId xmlns:a16="http://schemas.microsoft.com/office/drawing/2014/main" id="{E055157C-3980-C691-596C-F2CF4171108F}"/>
                </a:ext>
              </a:extLst>
            </p:cNvPr>
            <p:cNvSpPr txBox="1"/>
            <p:nvPr/>
          </p:nvSpPr>
          <p:spPr>
            <a:xfrm>
              <a:off x="5439821" y="5825420"/>
              <a:ext cx="4508974" cy="830997"/>
            </a:xfrm>
            <a:prstGeom prst="rect">
              <a:avLst/>
            </a:prstGeom>
            <a:noFill/>
          </p:spPr>
          <p:txBody>
            <a:bodyPr wrap="square">
              <a:spAutoFit/>
            </a:bodyPr>
            <a:lstStyle/>
            <a:p>
              <a:r>
                <a:rPr lang="en-US" sz="2400" b="1" dirty="0">
                  <a:solidFill>
                    <a:srgbClr val="F610A1"/>
                  </a:solidFill>
                </a:rPr>
                <a:t>#ChallengePoverty</a:t>
              </a:r>
            </a:p>
            <a:p>
              <a:r>
                <a:rPr lang="en-US" sz="2400" b="1" dirty="0">
                  <a:solidFill>
                    <a:srgbClr val="F610A1"/>
                  </a:solidFill>
                </a:rPr>
                <a:t>#CPW24</a:t>
              </a:r>
            </a:p>
          </p:txBody>
        </p:sp>
      </p:grpSp>
    </p:spTree>
    <p:extLst>
      <p:ext uri="{BB962C8B-B14F-4D97-AF65-F5344CB8AC3E}">
        <p14:creationId xmlns:p14="http://schemas.microsoft.com/office/powerpoint/2010/main" val="2426296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League Spartan"/>
        <a:ea typeface=""/>
        <a:cs typeface=""/>
      </a:majorFont>
      <a:minorFont>
        <a:latin typeface="League Spart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48dac3e-6ede-4148-953f-d6b2070ff909">
      <Terms xmlns="http://schemas.microsoft.com/office/infopath/2007/PartnerControls"/>
    </lcf76f155ced4ddcb4097134ff3c332f>
    <TaxCatchAll xmlns="5c752a6b-ca9e-4244-a95d-3a261113ca01" xsi:nil="true"/>
    <SharedWithUsers xmlns="5c752a6b-ca9e-4244-a95d-3a261113ca01">
      <UserInfo>
        <DisplayName>Suzi Murning</DisplayName>
        <AccountId>37</AccountId>
        <AccountType/>
      </UserInfo>
      <UserInfo>
        <DisplayName>Christine McCaig</DisplayName>
        <AccountId>31</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02E12FB1A4878428C254D8D2625F995" ma:contentTypeVersion="18" ma:contentTypeDescription="Create a new document." ma:contentTypeScope="" ma:versionID="5dee1fc89f4a360dce135b645439eed8">
  <xsd:schema xmlns:xsd="http://www.w3.org/2001/XMLSchema" xmlns:xs="http://www.w3.org/2001/XMLSchema" xmlns:p="http://schemas.microsoft.com/office/2006/metadata/properties" xmlns:ns2="b48dac3e-6ede-4148-953f-d6b2070ff909" xmlns:ns3="5c752a6b-ca9e-4244-a95d-3a261113ca01" targetNamespace="http://schemas.microsoft.com/office/2006/metadata/properties" ma:root="true" ma:fieldsID="a00a59a8d38c80995a986cff906b4221" ns2:_="" ns3:_="">
    <xsd:import namespace="b48dac3e-6ede-4148-953f-d6b2070ff909"/>
    <xsd:import namespace="5c752a6b-ca9e-4244-a95d-3a261113ca0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8dac3e-6ede-4148-953f-d6b2070ff9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3839d15-f03e-45a7-8f1d-a98c6a919e3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752a6b-ca9e-4244-a95d-3a261113ca0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14fb043-4bcb-439f-aa10-1791bfa33f6c}" ma:internalName="TaxCatchAll" ma:showField="CatchAllData" ma:web="5c752a6b-ca9e-4244-a95d-3a261113ca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A9E1B5-28F7-44DD-B397-E1ABFDD7C3F2}">
  <ds:schemaRefs>
    <ds:schemaRef ds:uri="http://purl.org/dc/terms/"/>
    <ds:schemaRef ds:uri="http://purl.org/dc/elements/1.1/"/>
    <ds:schemaRef ds:uri="http://www.w3.org/XML/1998/namespace"/>
    <ds:schemaRef ds:uri="http://schemas.microsoft.com/office/infopath/2007/PartnerControls"/>
    <ds:schemaRef ds:uri="http://schemas.openxmlformats.org/package/2006/metadata/core-properties"/>
    <ds:schemaRef ds:uri="http://schemas.microsoft.com/office/2006/documentManagement/types"/>
    <ds:schemaRef ds:uri="http://purl.org/dc/dcmitype/"/>
    <ds:schemaRef ds:uri="0a66069d-93c9-4f5d-9a38-e0a8c25ec94f"/>
    <ds:schemaRef ds:uri="a4195a7f-e206-4473-ac50-fa5963a6f1ed"/>
    <ds:schemaRef ds:uri="http://schemas.microsoft.com/office/2006/metadata/properties"/>
  </ds:schemaRefs>
</ds:datastoreItem>
</file>

<file path=customXml/itemProps2.xml><?xml version="1.0" encoding="utf-8"?>
<ds:datastoreItem xmlns:ds="http://schemas.openxmlformats.org/officeDocument/2006/customXml" ds:itemID="{EB98276B-4A11-4DD8-832D-38FABAD151AF}">
  <ds:schemaRefs>
    <ds:schemaRef ds:uri="http://schemas.microsoft.com/sharepoint/v3/contenttype/forms"/>
  </ds:schemaRefs>
</ds:datastoreItem>
</file>

<file path=customXml/itemProps3.xml><?xml version="1.0" encoding="utf-8"?>
<ds:datastoreItem xmlns:ds="http://schemas.openxmlformats.org/officeDocument/2006/customXml" ds:itemID="{93BCBAAF-A625-441E-8C4B-D6FA19B8A5D6}"/>
</file>

<file path=docProps/app.xml><?xml version="1.0" encoding="utf-8"?>
<Properties xmlns="http://schemas.openxmlformats.org/officeDocument/2006/extended-properties" xmlns:vt="http://schemas.openxmlformats.org/officeDocument/2006/docPropsVTypes">
  <Template>Office Theme 2013 - 2022</Template>
  <TotalTime>0</TotalTime>
  <Words>1843</Words>
  <Application>Microsoft Office PowerPoint</Application>
  <PresentationFormat>Widescreen</PresentationFormat>
  <Paragraphs>176</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Cooper Black</vt:lpstr>
      <vt:lpstr>League Spartan</vt:lpstr>
      <vt:lpstr>Times New Roman</vt:lpstr>
      <vt:lpstr>WenQuanYi Micro Hei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Eyre</dc:creator>
  <cp:lastModifiedBy>David Eyre</cp:lastModifiedBy>
  <cp:revision>3</cp:revision>
  <cp:lastPrinted>2023-06-14T08:49:58Z</cp:lastPrinted>
  <dcterms:created xsi:type="dcterms:W3CDTF">2022-11-15T14:44:44Z</dcterms:created>
  <dcterms:modified xsi:type="dcterms:W3CDTF">2024-08-14T15:02:24Z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0x010100802E12FB1A4878428C254D8D2625F995</vt:lpwstr>
  </property>
  <property fmtid="{D5CDD505-2E9C-101B-9397-08002B2CF9AE}" pid="3" name="MediaServiceImageTags">
    <vt:lpwstr/>
  </property>
</Properties>
</file>